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</p:sldMasterIdLst>
  <p:notesMasterIdLst>
    <p:notesMasterId r:id="rId1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6" r:id="rId14"/>
    <p:sldId id="265" r:id="rId15"/>
    <p:sldId id="267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25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0" Type="http://schemas.openxmlformats.org/officeDocument/2006/relationships/tags" Target="tags/tag264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078F5-CDAB-43EC-BBC2-08CC19FB52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7A4E5-3461-47CD-8351-C5E59F91E68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5" Type="http://schemas.openxmlformats.org/officeDocument/2006/relationships/tags" Target="../tags/tag120.xml"/><Relationship Id="rId4" Type="http://schemas.openxmlformats.org/officeDocument/2006/relationships/tags" Target="../tags/tag119.xml"/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6" Type="http://schemas.openxmlformats.org/officeDocument/2006/relationships/tags" Target="../tags/tag136.xml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tags" Target="../tags/tag154.xml"/><Relationship Id="rId7" Type="http://schemas.openxmlformats.org/officeDocument/2006/relationships/tags" Target="../tags/tag153.xml"/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tags" Target="../tags/tag150.xml"/><Relationship Id="rId3" Type="http://schemas.openxmlformats.org/officeDocument/2006/relationships/tags" Target="../tags/tag149.xml"/><Relationship Id="rId2" Type="http://schemas.openxmlformats.org/officeDocument/2006/relationships/tags" Target="../tags/tag148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5" Type="http://schemas.openxmlformats.org/officeDocument/2006/relationships/tags" Target="../tags/tag159.xml"/><Relationship Id="rId4" Type="http://schemas.openxmlformats.org/officeDocument/2006/relationships/tags" Target="../tags/tag158.xml"/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7" Type="http://schemas.openxmlformats.org/officeDocument/2006/relationships/tags" Target="../tags/tag168.xml"/><Relationship Id="rId6" Type="http://schemas.openxmlformats.org/officeDocument/2006/relationships/tags" Target="../tags/tag167.xml"/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3" Type="http://schemas.openxmlformats.org/officeDocument/2006/relationships/tags" Target="../tags/tag164.xml"/><Relationship Id="rId2" Type="http://schemas.openxmlformats.org/officeDocument/2006/relationships/tags" Target="../tags/tag163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tags" Target="../tags/tag171.xml"/><Relationship Id="rId3" Type="http://schemas.openxmlformats.org/officeDocument/2006/relationships/tags" Target="../tags/tag170.xml"/><Relationship Id="rId2" Type="http://schemas.openxmlformats.org/officeDocument/2006/relationships/tags" Target="../tags/tag169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5" Type="http://schemas.openxmlformats.org/officeDocument/2006/relationships/tags" Target="../tags/tag177.xml"/><Relationship Id="rId4" Type="http://schemas.openxmlformats.org/officeDocument/2006/relationships/tags" Target="../tags/tag176.xml"/><Relationship Id="rId3" Type="http://schemas.openxmlformats.org/officeDocument/2006/relationships/tags" Target="../tags/tag175.xml"/><Relationship Id="rId2" Type="http://schemas.openxmlformats.org/officeDocument/2006/relationships/tags" Target="../tags/tag174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6" Type="http://schemas.openxmlformats.org/officeDocument/2006/relationships/tags" Target="../tags/tag182.xml"/><Relationship Id="rId5" Type="http://schemas.openxmlformats.org/officeDocument/2006/relationships/tags" Target="../tags/tag181.xml"/><Relationship Id="rId4" Type="http://schemas.openxmlformats.org/officeDocument/2006/relationships/tags" Target="../tags/tag180.xml"/><Relationship Id="rId3" Type="http://schemas.openxmlformats.org/officeDocument/2006/relationships/tags" Target="../tags/tag179.xml"/><Relationship Id="rId2" Type="http://schemas.openxmlformats.org/officeDocument/2006/relationships/tags" Target="../tags/tag178.xml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rmAutofit/>
          </a:bodyPr>
          <a:lstStyle>
            <a:lvl1pPr algn="ctr">
              <a:defRPr sz="5400" spc="6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rmAutofit/>
          </a:bodyPr>
          <a:lstStyle>
            <a:lvl1pPr>
              <a:defRPr sz="360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rmAutofit/>
          </a:bodyPr>
          <a:lstStyle>
            <a:lvl1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spc="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u="none" strike="noStrike" kern="1200" cap="none" spc="300" normalizeH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148863" y="2198527"/>
            <a:ext cx="9894276" cy="1448731"/>
          </a:xfrm>
        </p:spPr>
        <p:txBody>
          <a:bodyPr vert="horz" lIns="90000" tIns="46800" rIns="90000" bIns="46800" rtlCol="0" anchor="ctr" anchorCtr="0">
            <a:sp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sz="8800" b="1" kern="1200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  <a:cs typeface="Arial" panose="020B0604020202020204" pitchFamily="34" charset="0"/>
                <a:sym typeface="+mn-ea"/>
              </a:defRPr>
            </a:lvl1pPr>
          </a:lstStyle>
          <a:p>
            <a:pPr lvl="0"/>
            <a:r>
              <a:rPr dirty="0" err="1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副标题 2"/>
          <p:cNvSpPr>
            <a:spLocks noGrp="1"/>
          </p:cNvSpPr>
          <p:nvPr>
            <p:ph type="subTitle" idx="1" hasCustomPrompt="1"/>
            <p:custDataLst>
              <p:tags r:id="rId6"/>
            </p:custDataLst>
          </p:nvPr>
        </p:nvSpPr>
        <p:spPr>
          <a:xfrm>
            <a:off x="1148861" y="3739660"/>
            <a:ext cx="9894276" cy="463846"/>
          </a:xfrm>
        </p:spPr>
        <p:txBody>
          <a:bodyPr lIns="90000" tIns="46800" rIns="90000" bIns="46800" anchor="ctr" anchorCtr="0">
            <a:sp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lang="zh-CN" altLang="en-US" sz="2400" kern="1200" spc="3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5" Type="http://schemas.openxmlformats.org/officeDocument/2006/relationships/theme" Target="../theme/theme2.xml"/><Relationship Id="rId14" Type="http://schemas.openxmlformats.org/officeDocument/2006/relationships/tags" Target="../tags/tag65.xml"/><Relationship Id="rId13" Type="http://schemas.openxmlformats.org/officeDocument/2006/relationships/tags" Target="../tags/tag64.xml"/><Relationship Id="rId12" Type="http://schemas.openxmlformats.org/officeDocument/2006/relationships/tags" Target="../tags/tag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8" Type="http://schemas.openxmlformats.org/officeDocument/2006/relationships/theme" Target="../theme/theme3.xml"/><Relationship Id="rId17" Type="http://schemas.openxmlformats.org/officeDocument/2006/relationships/tags" Target="../tags/tag126.xml"/><Relationship Id="rId16" Type="http://schemas.openxmlformats.org/officeDocument/2006/relationships/tags" Target="../tags/tag125.xml"/><Relationship Id="rId15" Type="http://schemas.openxmlformats.org/officeDocument/2006/relationships/tags" Target="../tags/tag124.xml"/><Relationship Id="rId14" Type="http://schemas.openxmlformats.org/officeDocument/2006/relationships/tags" Target="../tags/tag123.xml"/><Relationship Id="rId13" Type="http://schemas.openxmlformats.org/officeDocument/2006/relationships/tags" Target="../tags/tag122.xml"/><Relationship Id="rId12" Type="http://schemas.openxmlformats.org/officeDocument/2006/relationships/tags" Target="../tags/tag121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8" Type="http://schemas.openxmlformats.org/officeDocument/2006/relationships/theme" Target="../theme/theme4.xml"/><Relationship Id="rId17" Type="http://schemas.openxmlformats.org/officeDocument/2006/relationships/tags" Target="../tags/tag188.xml"/><Relationship Id="rId16" Type="http://schemas.openxmlformats.org/officeDocument/2006/relationships/tags" Target="../tags/tag187.xml"/><Relationship Id="rId15" Type="http://schemas.openxmlformats.org/officeDocument/2006/relationships/tags" Target="../tags/tag186.xml"/><Relationship Id="rId14" Type="http://schemas.openxmlformats.org/officeDocument/2006/relationships/tags" Target="../tags/tag185.xml"/><Relationship Id="rId13" Type="http://schemas.openxmlformats.org/officeDocument/2006/relationships/tags" Target="../tags/tag184.xml"/><Relationship Id="rId12" Type="http://schemas.openxmlformats.org/officeDocument/2006/relationships/tags" Target="../tags/tag183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D46B9-0262-4544-B5B3-2A5B6196AD2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45D23-EC2A-4B5C-B6F0-95660C6E9711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90.xml"/><Relationship Id="rId2" Type="http://schemas.openxmlformats.org/officeDocument/2006/relationships/image" Target="../media/image1.png"/><Relationship Id="rId1" Type="http://schemas.openxmlformats.org/officeDocument/2006/relationships/tags" Target="../tags/tag189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4.xml"/><Relationship Id="rId8" Type="http://schemas.openxmlformats.org/officeDocument/2006/relationships/tags" Target="../tags/tag263.xml"/><Relationship Id="rId7" Type="http://schemas.openxmlformats.org/officeDocument/2006/relationships/tags" Target="../tags/tag262.xml"/><Relationship Id="rId6" Type="http://schemas.openxmlformats.org/officeDocument/2006/relationships/tags" Target="../tags/tag261.xml"/><Relationship Id="rId5" Type="http://schemas.openxmlformats.org/officeDocument/2006/relationships/tags" Target="../tags/tag260.xml"/><Relationship Id="rId4" Type="http://schemas.openxmlformats.org/officeDocument/2006/relationships/tags" Target="../tags/tag259.xml"/><Relationship Id="rId3" Type="http://schemas.openxmlformats.org/officeDocument/2006/relationships/tags" Target="../tags/tag258.xml"/><Relationship Id="rId2" Type="http://schemas.openxmlformats.org/officeDocument/2006/relationships/tags" Target="../tags/tag257.xml"/><Relationship Id="rId1" Type="http://schemas.openxmlformats.org/officeDocument/2006/relationships/tags" Target="../tags/tag25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4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5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04.xml"/><Relationship Id="rId8" Type="http://schemas.openxmlformats.org/officeDocument/2006/relationships/tags" Target="../tags/tag203.xml"/><Relationship Id="rId7" Type="http://schemas.openxmlformats.org/officeDocument/2006/relationships/tags" Target="../tags/tag202.xml"/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tags" Target="../tags/tag199.xml"/><Relationship Id="rId36" Type="http://schemas.openxmlformats.org/officeDocument/2006/relationships/notesSlide" Target="../notesSlides/notesSlide1.xml"/><Relationship Id="rId35" Type="http://schemas.openxmlformats.org/officeDocument/2006/relationships/slideLayout" Target="../slideLayouts/slideLayout18.xml"/><Relationship Id="rId34" Type="http://schemas.openxmlformats.org/officeDocument/2006/relationships/tags" Target="../tags/tag229.xml"/><Relationship Id="rId33" Type="http://schemas.openxmlformats.org/officeDocument/2006/relationships/tags" Target="../tags/tag228.xml"/><Relationship Id="rId32" Type="http://schemas.openxmlformats.org/officeDocument/2006/relationships/tags" Target="../tags/tag227.xml"/><Relationship Id="rId31" Type="http://schemas.openxmlformats.org/officeDocument/2006/relationships/tags" Target="../tags/tag226.xml"/><Relationship Id="rId30" Type="http://schemas.openxmlformats.org/officeDocument/2006/relationships/tags" Target="../tags/tag225.xml"/><Relationship Id="rId3" Type="http://schemas.openxmlformats.org/officeDocument/2006/relationships/tags" Target="../tags/tag198.xml"/><Relationship Id="rId29" Type="http://schemas.openxmlformats.org/officeDocument/2006/relationships/tags" Target="../tags/tag224.xml"/><Relationship Id="rId28" Type="http://schemas.openxmlformats.org/officeDocument/2006/relationships/tags" Target="../tags/tag223.xml"/><Relationship Id="rId27" Type="http://schemas.openxmlformats.org/officeDocument/2006/relationships/tags" Target="../tags/tag222.xml"/><Relationship Id="rId26" Type="http://schemas.openxmlformats.org/officeDocument/2006/relationships/tags" Target="../tags/tag221.xml"/><Relationship Id="rId25" Type="http://schemas.openxmlformats.org/officeDocument/2006/relationships/tags" Target="../tags/tag220.xml"/><Relationship Id="rId24" Type="http://schemas.openxmlformats.org/officeDocument/2006/relationships/tags" Target="../tags/tag219.xml"/><Relationship Id="rId23" Type="http://schemas.openxmlformats.org/officeDocument/2006/relationships/tags" Target="../tags/tag218.xml"/><Relationship Id="rId22" Type="http://schemas.openxmlformats.org/officeDocument/2006/relationships/tags" Target="../tags/tag217.xml"/><Relationship Id="rId21" Type="http://schemas.openxmlformats.org/officeDocument/2006/relationships/tags" Target="../tags/tag216.xml"/><Relationship Id="rId20" Type="http://schemas.openxmlformats.org/officeDocument/2006/relationships/tags" Target="../tags/tag215.xml"/><Relationship Id="rId2" Type="http://schemas.openxmlformats.org/officeDocument/2006/relationships/tags" Target="../tags/tag197.xml"/><Relationship Id="rId19" Type="http://schemas.openxmlformats.org/officeDocument/2006/relationships/tags" Target="../tags/tag214.xml"/><Relationship Id="rId18" Type="http://schemas.openxmlformats.org/officeDocument/2006/relationships/tags" Target="../tags/tag213.xml"/><Relationship Id="rId17" Type="http://schemas.openxmlformats.org/officeDocument/2006/relationships/tags" Target="../tags/tag212.xml"/><Relationship Id="rId16" Type="http://schemas.openxmlformats.org/officeDocument/2006/relationships/tags" Target="../tags/tag211.xml"/><Relationship Id="rId15" Type="http://schemas.openxmlformats.org/officeDocument/2006/relationships/tags" Target="../tags/tag210.xml"/><Relationship Id="rId14" Type="http://schemas.openxmlformats.org/officeDocument/2006/relationships/tags" Target="../tags/tag209.xml"/><Relationship Id="rId13" Type="http://schemas.openxmlformats.org/officeDocument/2006/relationships/tags" Target="../tags/tag208.xml"/><Relationship Id="rId12" Type="http://schemas.openxmlformats.org/officeDocument/2006/relationships/tags" Target="../tags/tag207.xml"/><Relationship Id="rId11" Type="http://schemas.openxmlformats.org/officeDocument/2006/relationships/tags" Target="../tags/tag206.xml"/><Relationship Id="rId10" Type="http://schemas.openxmlformats.org/officeDocument/2006/relationships/tags" Target="../tags/tag205.xml"/><Relationship Id="rId1" Type="http://schemas.openxmlformats.org/officeDocument/2006/relationships/tags" Target="../tags/tag19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38.xml"/><Relationship Id="rId8" Type="http://schemas.openxmlformats.org/officeDocument/2006/relationships/tags" Target="../tags/tag237.xml"/><Relationship Id="rId7" Type="http://schemas.openxmlformats.org/officeDocument/2006/relationships/tags" Target="../tags/tag236.xml"/><Relationship Id="rId6" Type="http://schemas.openxmlformats.org/officeDocument/2006/relationships/tags" Target="../tags/tag235.xml"/><Relationship Id="rId5" Type="http://schemas.openxmlformats.org/officeDocument/2006/relationships/tags" Target="../tags/tag234.xml"/><Relationship Id="rId4" Type="http://schemas.openxmlformats.org/officeDocument/2006/relationships/tags" Target="../tags/tag233.xml"/><Relationship Id="rId3" Type="http://schemas.openxmlformats.org/officeDocument/2006/relationships/tags" Target="../tags/tag232.xml"/><Relationship Id="rId2" Type="http://schemas.openxmlformats.org/officeDocument/2006/relationships/tags" Target="../tags/tag231.xml"/><Relationship Id="rId13" Type="http://schemas.openxmlformats.org/officeDocument/2006/relationships/notesSlide" Target="../notesSlides/notesSlide2.xml"/><Relationship Id="rId12" Type="http://schemas.openxmlformats.org/officeDocument/2006/relationships/slideLayout" Target="../slideLayouts/slideLayout17.xml"/><Relationship Id="rId11" Type="http://schemas.openxmlformats.org/officeDocument/2006/relationships/tags" Target="../tags/tag240.xml"/><Relationship Id="rId10" Type="http://schemas.openxmlformats.org/officeDocument/2006/relationships/tags" Target="../tags/tag239.xml"/><Relationship Id="rId1" Type="http://schemas.openxmlformats.org/officeDocument/2006/relationships/tags" Target="../tags/tag230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49.xml"/><Relationship Id="rId8" Type="http://schemas.openxmlformats.org/officeDocument/2006/relationships/tags" Target="../tags/tag248.xml"/><Relationship Id="rId7" Type="http://schemas.openxmlformats.org/officeDocument/2006/relationships/tags" Target="../tags/tag247.xml"/><Relationship Id="rId6" Type="http://schemas.openxmlformats.org/officeDocument/2006/relationships/tags" Target="../tags/tag246.xml"/><Relationship Id="rId5" Type="http://schemas.openxmlformats.org/officeDocument/2006/relationships/tags" Target="../tags/tag245.xml"/><Relationship Id="rId4" Type="http://schemas.openxmlformats.org/officeDocument/2006/relationships/tags" Target="../tags/tag244.xml"/><Relationship Id="rId3" Type="http://schemas.openxmlformats.org/officeDocument/2006/relationships/tags" Target="../tags/tag243.xml"/><Relationship Id="rId2" Type="http://schemas.openxmlformats.org/officeDocument/2006/relationships/tags" Target="../tags/tag242.xml"/><Relationship Id="rId17" Type="http://schemas.openxmlformats.org/officeDocument/2006/relationships/slideLayout" Target="../slideLayouts/slideLayout29.xml"/><Relationship Id="rId16" Type="http://schemas.openxmlformats.org/officeDocument/2006/relationships/tags" Target="../tags/tag255.xml"/><Relationship Id="rId15" Type="http://schemas.openxmlformats.org/officeDocument/2006/relationships/image" Target="../media/image6.png"/><Relationship Id="rId14" Type="http://schemas.openxmlformats.org/officeDocument/2006/relationships/tags" Target="../tags/tag254.xml"/><Relationship Id="rId13" Type="http://schemas.openxmlformats.org/officeDocument/2006/relationships/tags" Target="../tags/tag253.xml"/><Relationship Id="rId12" Type="http://schemas.openxmlformats.org/officeDocument/2006/relationships/tags" Target="../tags/tag252.xml"/><Relationship Id="rId11" Type="http://schemas.openxmlformats.org/officeDocument/2006/relationships/tags" Target="../tags/tag251.xml"/><Relationship Id="rId10" Type="http://schemas.openxmlformats.org/officeDocument/2006/relationships/tags" Target="../tags/tag250.xml"/><Relationship Id="rId1" Type="http://schemas.openxmlformats.org/officeDocument/2006/relationships/tags" Target="../tags/tag2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80670" y="313690"/>
            <a:ext cx="5748020" cy="1731645"/>
          </a:xfrm>
        </p:spPr>
        <p:txBody>
          <a:bodyPr>
            <a:normAutofit/>
          </a:bodyPr>
          <a:p>
            <a:r>
              <a:rPr lang="zh-CN" altLang="zh-CN"/>
              <a:t>智能点餐</a:t>
            </a:r>
            <a:r>
              <a:rPr lang="zh-CN" altLang="zh-CN"/>
              <a:t>系统</a:t>
            </a:r>
            <a:endParaRPr lang="zh-CN" altLang="zh-CN"/>
          </a:p>
        </p:txBody>
      </p:sp>
      <p:sp>
        <p:nvSpPr>
          <p:cNvPr id="4" name="矩形 3"/>
          <p:cNvSpPr/>
          <p:nvPr/>
        </p:nvSpPr>
        <p:spPr>
          <a:xfrm>
            <a:off x="351790" y="2581275"/>
            <a:ext cx="3677285" cy="97917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32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瓦罗兰特</a:t>
            </a:r>
            <a:r>
              <a:rPr lang="zh-CN" altLang="en-US" sz="32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大组</a:t>
            </a:r>
            <a:endParaRPr lang="zh-CN" altLang="en-US" sz="3200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495300" y="3173730"/>
            <a:ext cx="1480185" cy="353758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28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乔迅骐</a:t>
            </a:r>
            <a:endParaRPr lang="zh-CN" altLang="en-US" sz="2800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/>
            <a:r>
              <a:rPr lang="zh-CN" altLang="en-US" sz="28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邓伟豪</a:t>
            </a:r>
            <a:endParaRPr lang="zh-CN" altLang="en-US" sz="2800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/>
            <a:r>
              <a:rPr lang="zh-CN" altLang="en-US" sz="28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周俊宏</a:t>
            </a:r>
            <a:endParaRPr lang="zh-CN" altLang="en-US" sz="2800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/>
            <a:r>
              <a:rPr lang="zh-CN" altLang="en-US" sz="28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林炜源</a:t>
            </a:r>
            <a:endParaRPr lang="zh-CN" altLang="en-US" sz="2800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/>
            <a:r>
              <a:rPr lang="zh-CN" altLang="en-US" sz="28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梁剑锋</a:t>
            </a:r>
            <a:endParaRPr lang="zh-CN" altLang="en-US" sz="2800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75485" y="3173730"/>
            <a:ext cx="5673090" cy="2035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/>
              <a:t>PPT</a:t>
            </a:r>
            <a:r>
              <a:rPr lang="zh-CN" altLang="en-US" sz="2800"/>
              <a:t>汇报演讲</a:t>
            </a:r>
            <a:r>
              <a:rPr lang="en-US" altLang="zh-CN" sz="2800"/>
              <a:t>                       20%</a:t>
            </a:r>
            <a:endParaRPr lang="zh-CN" altLang="en-US" sz="2800"/>
          </a:p>
          <a:p>
            <a:r>
              <a:rPr lang="zh-CN" altLang="en-US" sz="2800"/>
              <a:t>系统架构和云原生架构绘图</a:t>
            </a:r>
            <a:r>
              <a:rPr lang="en-US" altLang="zh-CN" sz="2800"/>
              <a:t> </a:t>
            </a:r>
            <a:r>
              <a:rPr lang="en-US" altLang="zh-CN" sz="2800">
                <a:sym typeface="+mn-ea"/>
              </a:rPr>
              <a:t>20%</a:t>
            </a:r>
            <a:endParaRPr lang="zh-CN" altLang="en-US" sz="2800"/>
          </a:p>
          <a:p>
            <a:r>
              <a:rPr lang="zh-CN" altLang="en-US" sz="2800" b="1">
                <a:latin typeface="Roboto"/>
                <a:ea typeface="Roboto"/>
                <a:cs typeface="Roboto"/>
                <a:sym typeface="Roboto"/>
              </a:rPr>
              <a:t>使用云组件及其功能</a:t>
            </a:r>
            <a:r>
              <a:rPr lang="en-US" altLang="zh-CN" sz="2800" b="1">
                <a:latin typeface="Roboto"/>
                <a:ea typeface="Roboto"/>
                <a:cs typeface="Roboto"/>
                <a:sym typeface="Roboto"/>
              </a:rPr>
              <a:t>             </a:t>
            </a:r>
            <a:r>
              <a:rPr lang="en-US" altLang="zh-CN" sz="2800">
                <a:sym typeface="+mn-ea"/>
              </a:rPr>
              <a:t>20%</a:t>
            </a:r>
            <a:endParaRPr lang="zh-CN" altLang="en-US" sz="2800" b="1">
              <a:latin typeface="Roboto"/>
              <a:ea typeface="Roboto"/>
              <a:cs typeface="Roboto"/>
              <a:sym typeface="Roboto"/>
            </a:endParaRPr>
          </a:p>
          <a:p>
            <a:r>
              <a:rPr lang="zh-CN" altLang="en-US" sz="2800"/>
              <a:t>文本编辑分类</a:t>
            </a:r>
            <a:r>
              <a:rPr lang="en-US" altLang="zh-CN" sz="2800"/>
              <a:t>                      </a:t>
            </a:r>
            <a:r>
              <a:rPr lang="en-US" altLang="zh-CN" sz="2800">
                <a:sym typeface="+mn-ea"/>
              </a:rPr>
              <a:t>20%</a:t>
            </a:r>
            <a:endParaRPr lang="zh-CN" altLang="en-US" sz="2800"/>
          </a:p>
          <a:p>
            <a:r>
              <a:rPr lang="en-US" altLang="zh-CN" sz="2800"/>
              <a:t>PPT</a:t>
            </a:r>
            <a:r>
              <a:rPr lang="zh-CN" altLang="en-US" sz="2800"/>
              <a:t>制作</a:t>
            </a:r>
            <a:r>
              <a:rPr lang="en-US" altLang="zh-CN" sz="2800"/>
              <a:t>                              </a:t>
            </a:r>
            <a:r>
              <a:rPr lang="en-US" altLang="zh-CN" sz="2800">
                <a:sym typeface="+mn-ea"/>
              </a:rPr>
              <a:t>20%</a:t>
            </a:r>
            <a:endParaRPr lang="en-US" altLang="zh-CN" sz="2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rcRect l="4487" t="21164" r="2419" b="14178"/>
          <a:stretch>
            <a:fillRect/>
          </a:stretch>
        </p:blipFill>
        <p:spPr>
          <a:xfrm>
            <a:off x="7325995" y="2154555"/>
            <a:ext cx="4619625" cy="309118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/>
          <p:nvPr>
            <p:custDataLst>
              <p:tags r:id="rId1"/>
            </p:custDataLst>
          </p:nvPr>
        </p:nvSpPr>
        <p:spPr bwMode="auto">
          <a:xfrm>
            <a:off x="3277911" y="4368816"/>
            <a:ext cx="4612422" cy="2490771"/>
          </a:xfrm>
          <a:custGeom>
            <a:avLst/>
            <a:gdLst>
              <a:gd name="T0" fmla="*/ 0 w 2924"/>
              <a:gd name="T1" fmla="*/ 1579 h 1579"/>
              <a:gd name="T2" fmla="*/ 1870 w 2924"/>
              <a:gd name="T3" fmla="*/ 1579 h 1579"/>
              <a:gd name="T4" fmla="*/ 2924 w 2924"/>
              <a:gd name="T5" fmla="*/ 1165 h 1579"/>
              <a:gd name="T6" fmla="*/ 912 w 2924"/>
              <a:gd name="T7" fmla="*/ 0 h 1579"/>
              <a:gd name="T8" fmla="*/ 0 w 2924"/>
              <a:gd name="T9" fmla="*/ 1579 h 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24" h="1579">
                <a:moveTo>
                  <a:pt x="0" y="1579"/>
                </a:moveTo>
                <a:lnTo>
                  <a:pt x="1870" y="1579"/>
                </a:lnTo>
                <a:lnTo>
                  <a:pt x="2924" y="1165"/>
                </a:lnTo>
                <a:lnTo>
                  <a:pt x="912" y="0"/>
                </a:lnTo>
                <a:lnTo>
                  <a:pt x="0" y="1579"/>
                </a:lnTo>
                <a:close/>
              </a:path>
            </a:pathLst>
          </a:custGeom>
          <a:solidFill>
            <a:srgbClr val="70D6D2">
              <a:alpha val="61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Freeform 7"/>
          <p:cNvSpPr/>
          <p:nvPr>
            <p:custDataLst>
              <p:tags r:id="rId2"/>
            </p:custDataLst>
          </p:nvPr>
        </p:nvSpPr>
        <p:spPr bwMode="auto">
          <a:xfrm>
            <a:off x="-1" y="4368816"/>
            <a:ext cx="4716532" cy="2490771"/>
          </a:xfrm>
          <a:custGeom>
            <a:avLst/>
            <a:gdLst>
              <a:gd name="T0" fmla="*/ 0 w 2990"/>
              <a:gd name="T1" fmla="*/ 1579 h 1579"/>
              <a:gd name="T2" fmla="*/ 2078 w 2990"/>
              <a:gd name="T3" fmla="*/ 1579 h 1579"/>
              <a:gd name="T4" fmla="*/ 2990 w 2990"/>
              <a:gd name="T5" fmla="*/ 0 h 1579"/>
              <a:gd name="T6" fmla="*/ 0 w 2990"/>
              <a:gd name="T7" fmla="*/ 1178 h 1579"/>
              <a:gd name="T8" fmla="*/ 0 w 2990"/>
              <a:gd name="T9" fmla="*/ 1579 h 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90" h="1579">
                <a:moveTo>
                  <a:pt x="0" y="1579"/>
                </a:moveTo>
                <a:lnTo>
                  <a:pt x="2078" y="1579"/>
                </a:lnTo>
                <a:lnTo>
                  <a:pt x="2990" y="0"/>
                </a:lnTo>
                <a:lnTo>
                  <a:pt x="0" y="1178"/>
                </a:lnTo>
                <a:lnTo>
                  <a:pt x="0" y="1579"/>
                </a:lnTo>
                <a:close/>
              </a:path>
            </a:pathLst>
          </a:custGeom>
          <a:solidFill>
            <a:srgbClr val="55C3D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5" name="组合 24"/>
          <p:cNvGrpSpPr/>
          <p:nvPr>
            <p:custDataLst>
              <p:tags r:id="rId3"/>
            </p:custDataLst>
          </p:nvPr>
        </p:nvGrpSpPr>
        <p:grpSpPr>
          <a:xfrm>
            <a:off x="3184842" y="3334018"/>
            <a:ext cx="9007158" cy="3525569"/>
            <a:chOff x="3184842" y="3334018"/>
            <a:chExt cx="9007158" cy="3525569"/>
          </a:xfrm>
        </p:grpSpPr>
        <p:sp>
          <p:nvSpPr>
            <p:cNvPr id="4" name="Freeform 8"/>
            <p:cNvSpPr/>
            <p:nvPr>
              <p:custDataLst>
                <p:tags r:id="rId4"/>
              </p:custDataLst>
            </p:nvPr>
          </p:nvSpPr>
          <p:spPr bwMode="auto">
            <a:xfrm>
              <a:off x="6237180" y="4513940"/>
              <a:ext cx="5954820" cy="2345647"/>
            </a:xfrm>
            <a:custGeom>
              <a:avLst/>
              <a:gdLst>
                <a:gd name="T0" fmla="*/ 1922 w 3775"/>
                <a:gd name="T1" fmla="*/ 1487 h 1487"/>
                <a:gd name="T2" fmla="*/ 3775 w 3775"/>
                <a:gd name="T3" fmla="*/ 758 h 1487"/>
                <a:gd name="T4" fmla="*/ 3775 w 3775"/>
                <a:gd name="T5" fmla="*/ 0 h 1487"/>
                <a:gd name="T6" fmla="*/ 0 w 3775"/>
                <a:gd name="T7" fmla="*/ 1487 h 1487"/>
                <a:gd name="T8" fmla="*/ 1922 w 3775"/>
                <a:gd name="T9" fmla="*/ 1487 h 1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5" h="1487">
                  <a:moveTo>
                    <a:pt x="1922" y="1487"/>
                  </a:moveTo>
                  <a:lnTo>
                    <a:pt x="3775" y="758"/>
                  </a:lnTo>
                  <a:lnTo>
                    <a:pt x="3775" y="0"/>
                  </a:lnTo>
                  <a:lnTo>
                    <a:pt x="0" y="1487"/>
                  </a:lnTo>
                  <a:lnTo>
                    <a:pt x="1922" y="1487"/>
                  </a:lnTo>
                  <a:close/>
                </a:path>
              </a:pathLst>
            </a:custGeom>
            <a:solidFill>
              <a:srgbClr val="C4EDE7">
                <a:alpha val="4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lvl="0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" name="Freeform 5"/>
            <p:cNvSpPr/>
            <p:nvPr>
              <p:custDataLst>
                <p:tags r:id="rId5"/>
              </p:custDataLst>
            </p:nvPr>
          </p:nvSpPr>
          <p:spPr bwMode="auto">
            <a:xfrm>
              <a:off x="3184842" y="3334018"/>
              <a:ext cx="9007157" cy="3525569"/>
            </a:xfrm>
            <a:custGeom>
              <a:avLst/>
              <a:gdLst>
                <a:gd name="T0" fmla="*/ 0 w 5710"/>
                <a:gd name="T1" fmla="*/ 2235 h 2235"/>
                <a:gd name="T2" fmla="*/ 1924 w 5710"/>
                <a:gd name="T3" fmla="*/ 2235 h 2235"/>
                <a:gd name="T4" fmla="*/ 5710 w 5710"/>
                <a:gd name="T5" fmla="*/ 743 h 2235"/>
                <a:gd name="T6" fmla="*/ 5710 w 5710"/>
                <a:gd name="T7" fmla="*/ 19 h 2235"/>
                <a:gd name="T8" fmla="*/ 5676 w 5710"/>
                <a:gd name="T9" fmla="*/ 0 h 2235"/>
                <a:gd name="T10" fmla="*/ 0 w 5710"/>
                <a:gd name="T11" fmla="*/ 2235 h 2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0" h="2235">
                  <a:moveTo>
                    <a:pt x="0" y="2235"/>
                  </a:moveTo>
                  <a:lnTo>
                    <a:pt x="1924" y="2235"/>
                  </a:lnTo>
                  <a:lnTo>
                    <a:pt x="5710" y="743"/>
                  </a:lnTo>
                  <a:lnTo>
                    <a:pt x="5710" y="19"/>
                  </a:lnTo>
                  <a:lnTo>
                    <a:pt x="5676" y="0"/>
                  </a:lnTo>
                  <a:lnTo>
                    <a:pt x="0" y="2235"/>
                  </a:lnTo>
                  <a:close/>
                </a:path>
              </a:pathLst>
            </a:custGeom>
            <a:solidFill>
              <a:srgbClr val="55C3DC">
                <a:alpha val="63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8" name="标题 7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1148863" y="2198527"/>
            <a:ext cx="9894276" cy="1448731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THANKS</a:t>
            </a:r>
            <a:endParaRPr lang="zh-CN" alt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  <p:custDataLst>
              <p:tags r:id="rId7"/>
            </p:custDataLst>
          </p:nvPr>
        </p:nvSpPr>
        <p:spPr>
          <a:xfrm>
            <a:off x="1148861" y="3739660"/>
            <a:ext cx="9894276" cy="463846"/>
          </a:xfrm>
        </p:spPr>
        <p:txBody>
          <a:bodyPr/>
          <a:lstStyle/>
          <a:p>
            <a:r>
              <a:rPr lang="zh-CN" altLang="en-US" dirty="0"/>
              <a:t>感谢您的阅读</a:t>
            </a:r>
            <a:endParaRPr lang="zh-CN" altLang="en-US" dirty="0"/>
          </a:p>
        </p:txBody>
      </p:sp>
    </p:spTree>
    <p:custDataLst>
      <p:tags r:id="rId8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9200" cy="705600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背景介绍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404620"/>
            <a:ext cx="12080240" cy="5123815"/>
          </a:xfrm>
        </p:spPr>
        <p:txBody>
          <a:bodyPr>
            <a:noAutofit/>
          </a:bodyPr>
          <a:p>
            <a:pPr marL="0" indent="457200">
              <a:lnSpc>
                <a:spcPct val="100000"/>
              </a:lnSpc>
              <a:buNone/>
            </a:pP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随着移动互联网的普及和餐饮行业的快速发展，传统点餐方式已无法满足消费者日益增长的便捷化、个性化需求。为了提升顾客用餐体验，提高餐厅运营效率，基于云计算的点餐系统应运而生。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457200">
              <a:lnSpc>
                <a:spcPct val="100000"/>
              </a:lnSpc>
              <a:buNone/>
            </a:pP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indent="457200">
              <a:lnSpc>
                <a:spcPct val="100000"/>
              </a:lnSpc>
              <a:buNone/>
            </a:pP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基于云计算的点餐系统将传统点餐方式与现代信息技术相结合，为餐饮行业带来新的发展机遇，推动行业数字化转型</a:t>
            </a:r>
            <a:r>
              <a:rPr lang="zh-CN" altLang="en-US" sz="15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en-US" sz="15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系统简述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508760"/>
            <a:ext cx="5080000" cy="4986020"/>
          </a:xfrm>
        </p:spPr>
        <p:txBody>
          <a:bodyPr/>
          <a:p>
            <a:pPr marL="0" indent="0">
              <a:buNone/>
            </a:pPr>
            <a:r>
              <a:rPr lang="zh-CN" altLang="en-US"/>
              <a:t>该系统利用云计算的弹性扩展、高可用性、低成本等优势，为餐厅提供一个便捷、高效的点餐平台。 顾客可以通过手机或平板电脑浏览菜单、在线点餐、查询订单状态、完成支付，享受便捷的用餐体验。 餐厅可以通过系统管理菜品、处理订单、统计数据，提高运营效率和管理水平。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95975" y="2738755"/>
            <a:ext cx="5812790" cy="38735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系统业务功能介绍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5420995" cy="4255135"/>
          </a:xfrm>
        </p:spPr>
        <p:txBody>
          <a:bodyPr/>
          <a:p>
            <a:r>
              <a:rPr lang="zh-CN" altLang="en-US"/>
              <a:t>顾客端</a:t>
            </a:r>
            <a:endParaRPr lang="zh-CN" altLang="en-US"/>
          </a:p>
          <a:p>
            <a:r>
              <a:rPr lang="zh-CN" altLang="en-US"/>
              <a:t>浏览菜单: 顾客可以浏览餐厅提供的所有菜品，并根据分类、价格等条件进行筛选。</a:t>
            </a:r>
            <a:endParaRPr lang="zh-CN" altLang="en-US"/>
          </a:p>
          <a:p>
            <a:r>
              <a:rPr lang="zh-CN" altLang="en-US"/>
              <a:t>点餐: 顾客可以选择自己喜欢的菜品，将其添加到购物车中。</a:t>
            </a:r>
            <a:endParaRPr lang="zh-CN" altLang="en-US"/>
          </a:p>
          <a:p>
            <a:r>
              <a:rPr lang="zh-CN" altLang="en-US"/>
              <a:t>下单: 顾客确认购物车中的菜品后，可以提交订单。</a:t>
            </a:r>
            <a:endParaRPr lang="zh-CN" altLang="en-US"/>
          </a:p>
          <a:p>
            <a:r>
              <a:rPr lang="zh-CN" altLang="en-US"/>
              <a:t>支付: 顾客可以选择支付方式，完成订单支付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553200" y="1557020"/>
            <a:ext cx="5487035" cy="46736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28600" indent="-228600" algn="l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</a:rPr>
              <a:t>餐厅端</a:t>
            </a:r>
            <a:endParaRPr lang="zh-CN" altLang="en-US" spc="150">
              <a:solidFill>
                <a:schemeClr val="tx1">
                  <a:lumMod val="65000"/>
                  <a:lumOff val="35000"/>
                </a:schemeClr>
              </a:solidFill>
              <a:uFillTx/>
            </a:endParaRPr>
          </a:p>
          <a:p>
            <a:pPr marL="228600" indent="-228600" algn="l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</a:rPr>
              <a:t>上菜: 餐厅可以添加、修改、删除菜品信息，包括菜品名称、图片、价格、描述等。</a:t>
            </a:r>
            <a:endParaRPr lang="zh-CN" altLang="en-US" spc="150">
              <a:solidFill>
                <a:schemeClr val="tx1">
                  <a:lumMod val="65000"/>
                  <a:lumOff val="35000"/>
                </a:schemeClr>
              </a:solidFill>
              <a:uFillTx/>
            </a:endParaRPr>
          </a:p>
          <a:p>
            <a:pPr marL="228600" indent="-228600" algn="l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</a:rPr>
              <a:t>查看订单: 餐厅可以实时查看顾客提交的订单，并进行确认、修改、取消等操作。</a:t>
            </a:r>
            <a:endParaRPr lang="zh-CN" altLang="en-US" spc="150">
              <a:solidFill>
                <a:schemeClr val="tx1">
                  <a:lumMod val="65000"/>
                  <a:lumOff val="35000"/>
                </a:schemeClr>
              </a:solidFill>
              <a:uFillTx/>
            </a:endParaRPr>
          </a:p>
          <a:p>
            <a:pPr marL="228600" indent="-228600" algn="l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</a:rPr>
              <a:t>统计数据: 餐厅可以查看营业数据、菜品销售数据等统计信息，帮助餐厅进行经营分析。</a:t>
            </a:r>
            <a:endParaRPr lang="zh-CN" altLang="en-US" spc="150">
              <a:solidFill>
                <a:schemeClr val="tx1">
                  <a:lumMod val="65000"/>
                  <a:lumOff val="35000"/>
                </a:schemeClr>
              </a:solidFill>
              <a:uFillTx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设计需求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4349750" cy="1844675"/>
          </a:xfrm>
        </p:spPr>
        <p:txBody>
          <a:bodyPr>
            <a:noAutofit/>
          </a:bodyPr>
          <a:p>
            <a:pPr marL="0" algn="l">
              <a:lnSpc>
                <a:spcPct val="100000"/>
              </a:lnSpc>
              <a:buClrTx/>
              <a:buSzTx/>
              <a:buNone/>
            </a:pPr>
            <a:r>
              <a:rPr lang="zh-CN" altLang="en-US" sz="1800" spc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业务需求</a:t>
            </a:r>
            <a:endParaRPr lang="zh-CN" altLang="en-US" sz="1800" spc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457200" lvl="1" indent="0" algn="l">
              <a:lnSpc>
                <a:spcPct val="100000"/>
              </a:lnSpc>
              <a:buClrTx/>
              <a:buSzTx/>
              <a:buNone/>
            </a:pPr>
            <a:r>
              <a:rPr lang="zh-CN" altLang="en-US" sz="1800" spc="0">
                <a:solidFill>
                  <a:schemeClr val="tx1"/>
                </a:solidFill>
              </a:rPr>
              <a:t>顾客端:浏览，点餐，下单，支付</a:t>
            </a:r>
            <a:endParaRPr lang="zh-CN" altLang="en-US" sz="1800" spc="0">
              <a:solidFill>
                <a:schemeClr val="tx1"/>
              </a:solidFill>
            </a:endParaRPr>
          </a:p>
          <a:p>
            <a:pPr marL="457200" lvl="1" indent="0" algn="l">
              <a:lnSpc>
                <a:spcPct val="100000"/>
              </a:lnSpc>
              <a:buClrTx/>
              <a:buSzTx/>
              <a:buNone/>
            </a:pPr>
            <a:r>
              <a:rPr lang="zh-CN" altLang="en-US" sz="1800" spc="0">
                <a:solidFill>
                  <a:schemeClr val="tx1"/>
                </a:solidFill>
              </a:rPr>
              <a:t>餐厅端：上菜，查看订单，统计数据</a:t>
            </a:r>
            <a:endParaRPr lang="zh-CN" altLang="en-US" sz="1800" spc="0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7225" y="2825115"/>
            <a:ext cx="42195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技术需求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indent="457200"/>
            <a:r>
              <a:rPr lang="zh-CN" altLang="en-US"/>
              <a:t>前端，后端，数据库，缓存，消息队列*，*云计算平台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14375" y="3928745"/>
            <a:ext cx="4114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安全需求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indent="457200"/>
            <a:r>
              <a:rPr lang="zh-CN" altLang="en-US"/>
              <a:t>不被白吃白喝，不被乱添加菜品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38200" y="4824095"/>
            <a:ext cx="36861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性能需求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indent="457200"/>
            <a:r>
              <a:rPr lang="zh-CN" altLang="en-US"/>
              <a:t>快速响应，稳定可靠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1464" t="1773" r="1036" b="2503"/>
          <a:stretch>
            <a:fillRect/>
          </a:stretch>
        </p:blipFill>
        <p:spPr>
          <a:xfrm>
            <a:off x="4848225" y="521970"/>
            <a:ext cx="7343775" cy="633539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725035" y="0"/>
            <a:ext cx="3910965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系统架构</a:t>
            </a:r>
            <a:endParaRPr lang="zh-CN" altLang="en-US" sz="2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0" y="70"/>
            <a:ext cx="10969200" cy="705600"/>
          </a:xfrm>
        </p:spPr>
        <p:txBody>
          <a:bodyPr/>
          <a:p>
            <a:r>
              <a:rPr lang="zh-CN" altLang="en-US"/>
              <a:t>智能订餐系统云原生架构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2730" y="839470"/>
            <a:ext cx="5149215" cy="530161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72125" y="70485"/>
            <a:ext cx="6620510" cy="69030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用户界面层与API网关的关系</a:t>
            </a:r>
            <a:r>
              <a:rPr lang="zh-CN" altLang="en-US"/>
              <a:t>：用户界面层（移动应用或网页应用）向API网关发送请求，如浏览菜单、提交订单等。</a:t>
            </a:r>
            <a:endParaRPr lang="zh-CN" altLang="en-US"/>
          </a:p>
          <a:p>
            <a:r>
              <a:rPr lang="zh-CN" altLang="en-US"/>
              <a:t>API网关接收用户界面层的请求，并根据路由规则将请求转发到对应的后端微服务。</a:t>
            </a:r>
            <a:endParaRPr lang="zh-CN" altLang="en-US"/>
          </a:p>
          <a:p>
            <a:pPr indent="457200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API网关与微服务层的关系</a:t>
            </a:r>
            <a:r>
              <a:rPr lang="zh-CN" altLang="en-US"/>
              <a:t>：API网关作为系统的入口，负责请求的路由和负载均衡。API网关将请求转发到后端的微服务，通过API调用执行相应的业务逻辑。</a:t>
            </a:r>
            <a:endParaRPr lang="zh-CN" altLang="en-US"/>
          </a:p>
          <a:p>
            <a:pPr indent="457200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微服务之间的关系</a:t>
            </a:r>
            <a:r>
              <a:rPr lang="zh-CN" altLang="en-US"/>
              <a:t>：微服务之间通过API调用和消息队列进行通信。例如，菜品管理微服务提供菜单信息，订单管理微服务接收和处理订单请求，支付服务处理订单支付等。</a:t>
            </a:r>
            <a:endParaRPr lang="zh-CN" altLang="en-US"/>
          </a:p>
          <a:p>
            <a:pPr indent="457200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微服务与数据库的关系</a:t>
            </a:r>
            <a:r>
              <a:rPr lang="zh-CN" altLang="en-US"/>
              <a:t>：微服务通过与数据库和存储服务进行交互，读取和写入数据。例如，菜品管理微服务从数据库中读取菜单信息，订单管理微服务将订单数据写入数据库。</a:t>
            </a:r>
            <a:endParaRPr lang="zh-CN" altLang="en-US"/>
          </a:p>
          <a:p>
            <a:pPr indent="457200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微服务与消息队列的关系</a:t>
            </a:r>
            <a:r>
              <a:rPr lang="zh-CN" altLang="en-US"/>
              <a:t>：微服务之间可以使用消息队列进行异步通信和事件驱动。例如，订单管理微服务通过消息队列发布订单状态更新事件，支付服务订阅该事件并执行相应的支付操作。</a:t>
            </a:r>
            <a:endParaRPr lang="zh-CN" altLang="en-US"/>
          </a:p>
          <a:p>
            <a:pPr indent="457200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监控与日志管理的关系</a:t>
            </a:r>
            <a:r>
              <a:rPr lang="zh-CN" altLang="en-US"/>
              <a:t>：监控工具实时收集系统的性能指标和日志数据，用于监控和分析系统的运行状况。日志管理工具帮助收集和分析应用和系统的日志，用于故障排查和性能优化。</a:t>
            </a:r>
            <a:endParaRPr lang="zh-CN" altLang="en-US"/>
          </a:p>
          <a:p>
            <a:pPr indent="457200"/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安全与身份认证的关系</a:t>
            </a:r>
            <a:r>
              <a:rPr lang="zh-CN" altLang="en-US"/>
              <a:t>：安全服务负责用户认证、访问控制和数据加密，确保系统的安全性和合规性。身份认证服务验证用户的身份，并授予相应的权限，限制对敏感数据和功能的访问。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等腰三角形 21"/>
          <p:cNvSpPr/>
          <p:nvPr>
            <p:custDataLst>
              <p:tags r:id="rId1"/>
            </p:custDataLst>
          </p:nvPr>
        </p:nvSpPr>
        <p:spPr bwMode="auto">
          <a:xfrm rot="16200000" flipH="1">
            <a:off x="6047187" y="1873558"/>
            <a:ext cx="2794683" cy="2847484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-1" fmla="*/ 0 w 3017066"/>
              <a:gd name="connsiteY0-2" fmla="*/ 3083644 h 3096344"/>
              <a:gd name="connsiteX1-3" fmla="*/ 1356139 w 3017066"/>
              <a:gd name="connsiteY1-4" fmla="*/ 0 h 3096344"/>
              <a:gd name="connsiteX2-5" fmla="*/ 3017066 w 3017066"/>
              <a:gd name="connsiteY2-6" fmla="*/ 3096344 h 3096344"/>
              <a:gd name="connsiteX3-7" fmla="*/ 0 w 3017066"/>
              <a:gd name="connsiteY3-8" fmla="*/ 3083644 h 3096344"/>
              <a:gd name="connsiteX0-9" fmla="*/ 0 w 3017066"/>
              <a:gd name="connsiteY0-10" fmla="*/ 3083644 h 3096344"/>
              <a:gd name="connsiteX1-11" fmla="*/ 181393 w 3017066"/>
              <a:gd name="connsiteY1-12" fmla="*/ 2273423 h 3096344"/>
              <a:gd name="connsiteX2-13" fmla="*/ 1356139 w 3017066"/>
              <a:gd name="connsiteY2-14" fmla="*/ 0 h 3096344"/>
              <a:gd name="connsiteX3-15" fmla="*/ 3017066 w 3017066"/>
              <a:gd name="connsiteY3-16" fmla="*/ 3096344 h 3096344"/>
              <a:gd name="connsiteX4" fmla="*/ 0 w 3017066"/>
              <a:gd name="connsiteY4" fmla="*/ 3083644 h 3096344"/>
              <a:gd name="connsiteX0-17" fmla="*/ 0 w 3017066"/>
              <a:gd name="connsiteY0-18" fmla="*/ 3083644 h 3096344"/>
              <a:gd name="connsiteX1-19" fmla="*/ 181393 w 3017066"/>
              <a:gd name="connsiteY1-20" fmla="*/ 2222623 h 3096344"/>
              <a:gd name="connsiteX2-21" fmla="*/ 1356139 w 3017066"/>
              <a:gd name="connsiteY2-22" fmla="*/ 0 h 3096344"/>
              <a:gd name="connsiteX3-23" fmla="*/ 3017066 w 3017066"/>
              <a:gd name="connsiteY3-24" fmla="*/ 3096344 h 3096344"/>
              <a:gd name="connsiteX4-25" fmla="*/ 0 w 3017066"/>
              <a:gd name="connsiteY4-26" fmla="*/ 3083644 h 3096344"/>
              <a:gd name="connsiteX0-27" fmla="*/ 0 w 3017066"/>
              <a:gd name="connsiteY0-28" fmla="*/ 3083644 h 3096344"/>
              <a:gd name="connsiteX1-29" fmla="*/ 105193 w 3017066"/>
              <a:gd name="connsiteY1-30" fmla="*/ 2425823 h 3096344"/>
              <a:gd name="connsiteX2-31" fmla="*/ 1356139 w 3017066"/>
              <a:gd name="connsiteY2-32" fmla="*/ 0 h 3096344"/>
              <a:gd name="connsiteX3-33" fmla="*/ 3017066 w 3017066"/>
              <a:gd name="connsiteY3-34" fmla="*/ 3096344 h 3096344"/>
              <a:gd name="connsiteX4-35" fmla="*/ 0 w 3017066"/>
              <a:gd name="connsiteY4-36" fmla="*/ 3083644 h 3096344"/>
              <a:gd name="connsiteX0-37" fmla="*/ 0 w 3017066"/>
              <a:gd name="connsiteY0-38" fmla="*/ 2601044 h 2613744"/>
              <a:gd name="connsiteX1-39" fmla="*/ 105193 w 3017066"/>
              <a:gd name="connsiteY1-40" fmla="*/ 1943223 h 2613744"/>
              <a:gd name="connsiteX2-41" fmla="*/ 1368839 w 3017066"/>
              <a:gd name="connsiteY2-42" fmla="*/ 0 h 2613744"/>
              <a:gd name="connsiteX3-43" fmla="*/ 3017066 w 3017066"/>
              <a:gd name="connsiteY3-44" fmla="*/ 2613744 h 2613744"/>
              <a:gd name="connsiteX4-45" fmla="*/ 0 w 3017066"/>
              <a:gd name="connsiteY4-46" fmla="*/ 2601044 h 2613744"/>
              <a:gd name="connsiteX0-47" fmla="*/ 537730 w 2919796"/>
              <a:gd name="connsiteY0-48" fmla="*/ 2702644 h 2702644"/>
              <a:gd name="connsiteX1-49" fmla="*/ 7923 w 2919796"/>
              <a:gd name="connsiteY1-50" fmla="*/ 1943223 h 2702644"/>
              <a:gd name="connsiteX2-51" fmla="*/ 1271569 w 2919796"/>
              <a:gd name="connsiteY2-52" fmla="*/ 0 h 2702644"/>
              <a:gd name="connsiteX3-53" fmla="*/ 2919796 w 2919796"/>
              <a:gd name="connsiteY3-54" fmla="*/ 2613744 h 2702644"/>
              <a:gd name="connsiteX4-55" fmla="*/ 537730 w 2919796"/>
              <a:gd name="connsiteY4-56" fmla="*/ 2702644 h 2702644"/>
              <a:gd name="connsiteX0-57" fmla="*/ 552634 w 2934700"/>
              <a:gd name="connsiteY0-58" fmla="*/ 2702644 h 2702644"/>
              <a:gd name="connsiteX1-59" fmla="*/ 22827 w 2934700"/>
              <a:gd name="connsiteY1-60" fmla="*/ 1943223 h 2702644"/>
              <a:gd name="connsiteX2-61" fmla="*/ 1286473 w 2934700"/>
              <a:gd name="connsiteY2-62" fmla="*/ 0 h 2702644"/>
              <a:gd name="connsiteX3-63" fmla="*/ 2934700 w 2934700"/>
              <a:gd name="connsiteY3-64" fmla="*/ 2613744 h 2702644"/>
              <a:gd name="connsiteX4-65" fmla="*/ 552634 w 2934700"/>
              <a:gd name="connsiteY4-66" fmla="*/ 2702644 h 2702644"/>
              <a:gd name="connsiteX0-67" fmla="*/ 529807 w 2911873"/>
              <a:gd name="connsiteY0-68" fmla="*/ 2702644 h 2702644"/>
              <a:gd name="connsiteX1-69" fmla="*/ 0 w 2911873"/>
              <a:gd name="connsiteY1-70" fmla="*/ 1943223 h 2702644"/>
              <a:gd name="connsiteX2-71" fmla="*/ 1263646 w 2911873"/>
              <a:gd name="connsiteY2-72" fmla="*/ 0 h 2702644"/>
              <a:gd name="connsiteX3-73" fmla="*/ 2911873 w 2911873"/>
              <a:gd name="connsiteY3-74" fmla="*/ 2613744 h 2702644"/>
              <a:gd name="connsiteX4-75" fmla="*/ 529807 w 2911873"/>
              <a:gd name="connsiteY4-76" fmla="*/ 2702644 h 2702644"/>
              <a:gd name="connsiteX0-77" fmla="*/ 529807 w 2911873"/>
              <a:gd name="connsiteY0-78" fmla="*/ 2702644 h 2702644"/>
              <a:gd name="connsiteX1-79" fmla="*/ 0 w 2911873"/>
              <a:gd name="connsiteY1-80" fmla="*/ 1943223 h 2702644"/>
              <a:gd name="connsiteX2-81" fmla="*/ 1263646 w 2911873"/>
              <a:gd name="connsiteY2-82" fmla="*/ 0 h 2702644"/>
              <a:gd name="connsiteX3-83" fmla="*/ 2911873 w 2911873"/>
              <a:gd name="connsiteY3-84" fmla="*/ 2613744 h 2702644"/>
              <a:gd name="connsiteX4-85" fmla="*/ 529807 w 2911873"/>
              <a:gd name="connsiteY4-86" fmla="*/ 2702644 h 2702644"/>
              <a:gd name="connsiteX0-87" fmla="*/ 529807 w 2911873"/>
              <a:gd name="connsiteY0-88" fmla="*/ 2702644 h 2844923"/>
              <a:gd name="connsiteX1-89" fmla="*/ 0 w 2911873"/>
              <a:gd name="connsiteY1-90" fmla="*/ 1943223 h 2844923"/>
              <a:gd name="connsiteX2-91" fmla="*/ 1263646 w 2911873"/>
              <a:gd name="connsiteY2-92" fmla="*/ 0 h 2844923"/>
              <a:gd name="connsiteX3-93" fmla="*/ 2911873 w 2911873"/>
              <a:gd name="connsiteY3-94" fmla="*/ 2613744 h 2844923"/>
              <a:gd name="connsiteX4-95" fmla="*/ 1241478 w 2911873"/>
              <a:gd name="connsiteY4-96" fmla="*/ 2844923 h 2844923"/>
              <a:gd name="connsiteX5" fmla="*/ 529807 w 2911873"/>
              <a:gd name="connsiteY5" fmla="*/ 2702644 h 2844923"/>
              <a:gd name="connsiteX0-97" fmla="*/ 529807 w 2619773"/>
              <a:gd name="connsiteY0-98" fmla="*/ 2702644 h 2844923"/>
              <a:gd name="connsiteX1-99" fmla="*/ 0 w 2619773"/>
              <a:gd name="connsiteY1-100" fmla="*/ 1943223 h 2844923"/>
              <a:gd name="connsiteX2-101" fmla="*/ 1263646 w 2619773"/>
              <a:gd name="connsiteY2-102" fmla="*/ 0 h 2844923"/>
              <a:gd name="connsiteX3-103" fmla="*/ 2619773 w 2619773"/>
              <a:gd name="connsiteY3-104" fmla="*/ 2143844 h 2844923"/>
              <a:gd name="connsiteX4-105" fmla="*/ 1241478 w 2619773"/>
              <a:gd name="connsiteY4-106" fmla="*/ 2844923 h 2844923"/>
              <a:gd name="connsiteX5-107" fmla="*/ 529807 w 2619773"/>
              <a:gd name="connsiteY5-108" fmla="*/ 2702644 h 2844923"/>
              <a:gd name="connsiteX0-109" fmla="*/ 529807 w 2619773"/>
              <a:gd name="connsiteY0-110" fmla="*/ 2702644 h 2959223"/>
              <a:gd name="connsiteX1-111" fmla="*/ 0 w 2619773"/>
              <a:gd name="connsiteY1-112" fmla="*/ 1943223 h 2959223"/>
              <a:gd name="connsiteX2-113" fmla="*/ 1263646 w 2619773"/>
              <a:gd name="connsiteY2-114" fmla="*/ 0 h 2959223"/>
              <a:gd name="connsiteX3-115" fmla="*/ 2619773 w 2619773"/>
              <a:gd name="connsiteY3-116" fmla="*/ 2143844 h 2959223"/>
              <a:gd name="connsiteX4-117" fmla="*/ 1216078 w 2619773"/>
              <a:gd name="connsiteY4-118" fmla="*/ 2959223 h 2959223"/>
              <a:gd name="connsiteX5-119" fmla="*/ 529807 w 2619773"/>
              <a:gd name="connsiteY5-120" fmla="*/ 2702644 h 2959223"/>
              <a:gd name="connsiteX0-121" fmla="*/ 529807 w 2619773"/>
              <a:gd name="connsiteY0-122" fmla="*/ 2702644 h 2959223"/>
              <a:gd name="connsiteX1-123" fmla="*/ 0 w 2619773"/>
              <a:gd name="connsiteY1-124" fmla="*/ 1943223 h 2959223"/>
              <a:gd name="connsiteX2-125" fmla="*/ 1263646 w 2619773"/>
              <a:gd name="connsiteY2-126" fmla="*/ 0 h 2959223"/>
              <a:gd name="connsiteX3-127" fmla="*/ 2619773 w 2619773"/>
              <a:gd name="connsiteY3-128" fmla="*/ 2143844 h 2959223"/>
              <a:gd name="connsiteX4-129" fmla="*/ 1216078 w 2619773"/>
              <a:gd name="connsiteY4-130" fmla="*/ 2959223 h 2959223"/>
              <a:gd name="connsiteX5-131" fmla="*/ 529807 w 2619773"/>
              <a:gd name="connsiteY5-132" fmla="*/ 2702644 h 2959223"/>
              <a:gd name="connsiteX0-133" fmla="*/ 529807 w 2619773"/>
              <a:gd name="connsiteY0-134" fmla="*/ 2702644 h 2959223"/>
              <a:gd name="connsiteX1-135" fmla="*/ 0 w 2619773"/>
              <a:gd name="connsiteY1-136" fmla="*/ 1943223 h 2959223"/>
              <a:gd name="connsiteX2-137" fmla="*/ 1263646 w 2619773"/>
              <a:gd name="connsiteY2-138" fmla="*/ 0 h 2959223"/>
              <a:gd name="connsiteX3-139" fmla="*/ 2619773 w 2619773"/>
              <a:gd name="connsiteY3-140" fmla="*/ 2143844 h 2959223"/>
              <a:gd name="connsiteX4-141" fmla="*/ 1216078 w 2619773"/>
              <a:gd name="connsiteY4-142" fmla="*/ 2959223 h 2959223"/>
              <a:gd name="connsiteX5-143" fmla="*/ 529807 w 2619773"/>
              <a:gd name="connsiteY5-144" fmla="*/ 2702644 h 2959223"/>
              <a:gd name="connsiteX0-145" fmla="*/ 529807 w 2708673"/>
              <a:gd name="connsiteY0-146" fmla="*/ 2702644 h 2959223"/>
              <a:gd name="connsiteX1-147" fmla="*/ 0 w 2708673"/>
              <a:gd name="connsiteY1-148" fmla="*/ 1943223 h 2959223"/>
              <a:gd name="connsiteX2-149" fmla="*/ 1263646 w 2708673"/>
              <a:gd name="connsiteY2-150" fmla="*/ 0 h 2959223"/>
              <a:gd name="connsiteX3-151" fmla="*/ 2708673 w 2708673"/>
              <a:gd name="connsiteY3-152" fmla="*/ 2258144 h 2959223"/>
              <a:gd name="connsiteX4-153" fmla="*/ 1216078 w 2708673"/>
              <a:gd name="connsiteY4-154" fmla="*/ 2959223 h 2959223"/>
              <a:gd name="connsiteX5-155" fmla="*/ 529807 w 2708673"/>
              <a:gd name="connsiteY5-156" fmla="*/ 2702644 h 2959223"/>
              <a:gd name="connsiteX0-157" fmla="*/ 529807 w 2708673"/>
              <a:gd name="connsiteY0-158" fmla="*/ 2702644 h 3035423"/>
              <a:gd name="connsiteX1-159" fmla="*/ 0 w 2708673"/>
              <a:gd name="connsiteY1-160" fmla="*/ 1943223 h 3035423"/>
              <a:gd name="connsiteX2-161" fmla="*/ 1263646 w 2708673"/>
              <a:gd name="connsiteY2-162" fmla="*/ 0 h 3035423"/>
              <a:gd name="connsiteX3-163" fmla="*/ 2708673 w 2708673"/>
              <a:gd name="connsiteY3-164" fmla="*/ 2258144 h 3035423"/>
              <a:gd name="connsiteX4-165" fmla="*/ 1216078 w 2708673"/>
              <a:gd name="connsiteY4-166" fmla="*/ 3035423 h 3035423"/>
              <a:gd name="connsiteX5-167" fmla="*/ 529807 w 2708673"/>
              <a:gd name="connsiteY5-168" fmla="*/ 2702644 h 3035423"/>
              <a:gd name="connsiteX0-169" fmla="*/ 631407 w 2810273"/>
              <a:gd name="connsiteY0-170" fmla="*/ 2702644 h 3035423"/>
              <a:gd name="connsiteX1-171" fmla="*/ 0 w 2810273"/>
              <a:gd name="connsiteY1-172" fmla="*/ 1994023 h 3035423"/>
              <a:gd name="connsiteX2-173" fmla="*/ 1365246 w 2810273"/>
              <a:gd name="connsiteY2-174" fmla="*/ 0 h 3035423"/>
              <a:gd name="connsiteX3-175" fmla="*/ 2810273 w 2810273"/>
              <a:gd name="connsiteY3-176" fmla="*/ 2258144 h 3035423"/>
              <a:gd name="connsiteX4-177" fmla="*/ 1317678 w 2810273"/>
              <a:gd name="connsiteY4-178" fmla="*/ 3035423 h 3035423"/>
              <a:gd name="connsiteX5-179" fmla="*/ 631407 w 2810273"/>
              <a:gd name="connsiteY5-180" fmla="*/ 2702644 h 3035423"/>
              <a:gd name="connsiteX0-181" fmla="*/ 631407 w 2899173"/>
              <a:gd name="connsiteY0-182" fmla="*/ 2702644 h 3035423"/>
              <a:gd name="connsiteX1-183" fmla="*/ 0 w 2899173"/>
              <a:gd name="connsiteY1-184" fmla="*/ 1994023 h 3035423"/>
              <a:gd name="connsiteX2-185" fmla="*/ 1365246 w 2899173"/>
              <a:gd name="connsiteY2-186" fmla="*/ 0 h 3035423"/>
              <a:gd name="connsiteX3-187" fmla="*/ 2899173 w 2899173"/>
              <a:gd name="connsiteY3-188" fmla="*/ 2461344 h 3035423"/>
              <a:gd name="connsiteX4-189" fmla="*/ 1317678 w 2899173"/>
              <a:gd name="connsiteY4-190" fmla="*/ 3035423 h 3035423"/>
              <a:gd name="connsiteX5-191" fmla="*/ 631407 w 2899173"/>
              <a:gd name="connsiteY5-192" fmla="*/ 2702644 h 3035423"/>
              <a:gd name="connsiteX0-193" fmla="*/ 631407 w 2899173"/>
              <a:gd name="connsiteY0-194" fmla="*/ 2702644 h 3035423"/>
              <a:gd name="connsiteX1-195" fmla="*/ 0 w 2899173"/>
              <a:gd name="connsiteY1-196" fmla="*/ 1994023 h 3035423"/>
              <a:gd name="connsiteX2-197" fmla="*/ 1365246 w 2899173"/>
              <a:gd name="connsiteY2-198" fmla="*/ 0 h 3035423"/>
              <a:gd name="connsiteX3-199" fmla="*/ 2899173 w 2899173"/>
              <a:gd name="connsiteY3-200" fmla="*/ 2461344 h 3035423"/>
              <a:gd name="connsiteX4-201" fmla="*/ 1317678 w 2899173"/>
              <a:gd name="connsiteY4-202" fmla="*/ 3035423 h 3035423"/>
              <a:gd name="connsiteX5-203" fmla="*/ 631407 w 2899173"/>
              <a:gd name="connsiteY5-204" fmla="*/ 2702644 h 3035423"/>
              <a:gd name="connsiteX0-205" fmla="*/ 631407 w 2899173"/>
              <a:gd name="connsiteY0-206" fmla="*/ 2702644 h 3086223"/>
              <a:gd name="connsiteX1-207" fmla="*/ 0 w 2899173"/>
              <a:gd name="connsiteY1-208" fmla="*/ 1994023 h 3086223"/>
              <a:gd name="connsiteX2-209" fmla="*/ 1365246 w 2899173"/>
              <a:gd name="connsiteY2-210" fmla="*/ 0 h 3086223"/>
              <a:gd name="connsiteX3-211" fmla="*/ 2899173 w 2899173"/>
              <a:gd name="connsiteY3-212" fmla="*/ 2461344 h 3086223"/>
              <a:gd name="connsiteX4-213" fmla="*/ 1330378 w 2899173"/>
              <a:gd name="connsiteY4-214" fmla="*/ 3086223 h 3086223"/>
              <a:gd name="connsiteX5-215" fmla="*/ 631407 w 2899173"/>
              <a:gd name="connsiteY5-216" fmla="*/ 2702644 h 3086223"/>
              <a:gd name="connsiteX0-217" fmla="*/ 631407 w 2899173"/>
              <a:gd name="connsiteY0-218" fmla="*/ 2702644 h 3060823"/>
              <a:gd name="connsiteX1-219" fmla="*/ 0 w 2899173"/>
              <a:gd name="connsiteY1-220" fmla="*/ 1994023 h 3060823"/>
              <a:gd name="connsiteX2-221" fmla="*/ 1365246 w 2899173"/>
              <a:gd name="connsiteY2-222" fmla="*/ 0 h 3060823"/>
              <a:gd name="connsiteX3-223" fmla="*/ 2899173 w 2899173"/>
              <a:gd name="connsiteY3-224" fmla="*/ 2461344 h 3060823"/>
              <a:gd name="connsiteX4-225" fmla="*/ 1508178 w 2899173"/>
              <a:gd name="connsiteY4-226" fmla="*/ 3060823 h 3060823"/>
              <a:gd name="connsiteX5-227" fmla="*/ 631407 w 2899173"/>
              <a:gd name="connsiteY5-228" fmla="*/ 2702644 h 3060823"/>
              <a:gd name="connsiteX0-229" fmla="*/ 631407 w 2899173"/>
              <a:gd name="connsiteY0-230" fmla="*/ 2702644 h 3060823"/>
              <a:gd name="connsiteX1-231" fmla="*/ 0 w 2899173"/>
              <a:gd name="connsiteY1-232" fmla="*/ 1994023 h 3060823"/>
              <a:gd name="connsiteX2-233" fmla="*/ 1365246 w 2899173"/>
              <a:gd name="connsiteY2-234" fmla="*/ 0 h 3060823"/>
              <a:gd name="connsiteX3-235" fmla="*/ 2899173 w 2899173"/>
              <a:gd name="connsiteY3-236" fmla="*/ 2461344 h 3060823"/>
              <a:gd name="connsiteX4-237" fmla="*/ 1508178 w 2899173"/>
              <a:gd name="connsiteY4-238" fmla="*/ 3060823 h 3060823"/>
              <a:gd name="connsiteX5-239" fmla="*/ 631407 w 2899173"/>
              <a:gd name="connsiteY5-240" fmla="*/ 2702644 h 3060823"/>
              <a:gd name="connsiteX0-241" fmla="*/ 631407 w 2899173"/>
              <a:gd name="connsiteY0-242" fmla="*/ 2702644 h 3060823"/>
              <a:gd name="connsiteX1-243" fmla="*/ 0 w 2899173"/>
              <a:gd name="connsiteY1-244" fmla="*/ 1994023 h 3060823"/>
              <a:gd name="connsiteX2-245" fmla="*/ 1365246 w 2899173"/>
              <a:gd name="connsiteY2-246" fmla="*/ 0 h 3060823"/>
              <a:gd name="connsiteX3-247" fmla="*/ 2899173 w 2899173"/>
              <a:gd name="connsiteY3-248" fmla="*/ 2461344 h 3060823"/>
              <a:gd name="connsiteX4-249" fmla="*/ 1508178 w 2899173"/>
              <a:gd name="connsiteY4-250" fmla="*/ 3060823 h 3060823"/>
              <a:gd name="connsiteX5-251" fmla="*/ 631407 w 2899173"/>
              <a:gd name="connsiteY5-252" fmla="*/ 2702644 h 3060823"/>
              <a:gd name="connsiteX0-253" fmla="*/ 663159 w 2930925"/>
              <a:gd name="connsiteY0-254" fmla="*/ 2702644 h 3060823"/>
              <a:gd name="connsiteX1-255" fmla="*/ 0 w 2930925"/>
              <a:gd name="connsiteY1-256" fmla="*/ 2032204 h 3060823"/>
              <a:gd name="connsiteX2-257" fmla="*/ 1396998 w 2930925"/>
              <a:gd name="connsiteY2-258" fmla="*/ 0 h 3060823"/>
              <a:gd name="connsiteX3-259" fmla="*/ 2930925 w 2930925"/>
              <a:gd name="connsiteY3-260" fmla="*/ 2461344 h 3060823"/>
              <a:gd name="connsiteX4-261" fmla="*/ 1539930 w 2930925"/>
              <a:gd name="connsiteY4-262" fmla="*/ 3060823 h 3060823"/>
              <a:gd name="connsiteX5-263" fmla="*/ 663159 w 2930925"/>
              <a:gd name="connsiteY5-264" fmla="*/ 2702644 h 3060823"/>
              <a:gd name="connsiteX0-265" fmla="*/ 663159 w 2930925"/>
              <a:gd name="connsiteY0-266" fmla="*/ 2702644 h 3060823"/>
              <a:gd name="connsiteX1-267" fmla="*/ 0 w 2930925"/>
              <a:gd name="connsiteY1-268" fmla="*/ 2032204 h 3060823"/>
              <a:gd name="connsiteX2-269" fmla="*/ 1396998 w 2930925"/>
              <a:gd name="connsiteY2-270" fmla="*/ 0 h 3060823"/>
              <a:gd name="connsiteX3-271" fmla="*/ 2930925 w 2930925"/>
              <a:gd name="connsiteY3-272" fmla="*/ 2461344 h 3060823"/>
              <a:gd name="connsiteX4-273" fmla="*/ 1539930 w 2930925"/>
              <a:gd name="connsiteY4-274" fmla="*/ 3060823 h 3060823"/>
              <a:gd name="connsiteX5-275" fmla="*/ 663159 w 2930925"/>
              <a:gd name="connsiteY5-276" fmla="*/ 2702644 h 3060823"/>
              <a:gd name="connsiteX0-277" fmla="*/ 663159 w 2930925"/>
              <a:gd name="connsiteY0-278" fmla="*/ 2702644 h 3060823"/>
              <a:gd name="connsiteX1-279" fmla="*/ 0 w 2930925"/>
              <a:gd name="connsiteY1-280" fmla="*/ 2032204 h 3060823"/>
              <a:gd name="connsiteX2-281" fmla="*/ 1396998 w 2930925"/>
              <a:gd name="connsiteY2-282" fmla="*/ 0 h 3060823"/>
              <a:gd name="connsiteX3-283" fmla="*/ 2930925 w 2930925"/>
              <a:gd name="connsiteY3-284" fmla="*/ 2461344 h 3060823"/>
              <a:gd name="connsiteX4-285" fmla="*/ 1539930 w 2930925"/>
              <a:gd name="connsiteY4-286" fmla="*/ 3060823 h 3060823"/>
              <a:gd name="connsiteX5-287" fmla="*/ 663159 w 2930925"/>
              <a:gd name="connsiteY5-288" fmla="*/ 2702644 h 3060823"/>
              <a:gd name="connsiteX0-289" fmla="*/ 663159 w 2930925"/>
              <a:gd name="connsiteY0-290" fmla="*/ 2702644 h 3060823"/>
              <a:gd name="connsiteX1-291" fmla="*/ 0 w 2930925"/>
              <a:gd name="connsiteY1-292" fmla="*/ 2032204 h 3060823"/>
              <a:gd name="connsiteX2-293" fmla="*/ 1396998 w 2930925"/>
              <a:gd name="connsiteY2-294" fmla="*/ 0 h 3060823"/>
              <a:gd name="connsiteX3-295" fmla="*/ 2930925 w 2930925"/>
              <a:gd name="connsiteY3-296" fmla="*/ 2461344 h 3060823"/>
              <a:gd name="connsiteX4-297" fmla="*/ 1539930 w 2930925"/>
              <a:gd name="connsiteY4-298" fmla="*/ 3060823 h 3060823"/>
              <a:gd name="connsiteX5-299" fmla="*/ 663159 w 2930925"/>
              <a:gd name="connsiteY5-300" fmla="*/ 2702644 h 3060823"/>
              <a:gd name="connsiteX0-301" fmla="*/ 663159 w 2930925"/>
              <a:gd name="connsiteY0-302" fmla="*/ 2702644 h 2908539"/>
              <a:gd name="connsiteX1-303" fmla="*/ 0 w 2930925"/>
              <a:gd name="connsiteY1-304" fmla="*/ 2032204 h 2908539"/>
              <a:gd name="connsiteX2-305" fmla="*/ 1396998 w 2930925"/>
              <a:gd name="connsiteY2-306" fmla="*/ 0 h 2908539"/>
              <a:gd name="connsiteX3-307" fmla="*/ 2930925 w 2930925"/>
              <a:gd name="connsiteY3-308" fmla="*/ 2461344 h 2908539"/>
              <a:gd name="connsiteX4-309" fmla="*/ 1559196 w 2930925"/>
              <a:gd name="connsiteY4-310" fmla="*/ 2908539 h 2908539"/>
              <a:gd name="connsiteX5-311" fmla="*/ 663159 w 2930925"/>
              <a:gd name="connsiteY5-312" fmla="*/ 2702644 h 2908539"/>
              <a:gd name="connsiteX0-313" fmla="*/ 663159 w 2930925"/>
              <a:gd name="connsiteY0-314" fmla="*/ 2702644 h 2959458"/>
              <a:gd name="connsiteX1-315" fmla="*/ 0 w 2930925"/>
              <a:gd name="connsiteY1-316" fmla="*/ 2032204 h 2959458"/>
              <a:gd name="connsiteX2-317" fmla="*/ 1396998 w 2930925"/>
              <a:gd name="connsiteY2-318" fmla="*/ 0 h 2959458"/>
              <a:gd name="connsiteX3-319" fmla="*/ 2930925 w 2930925"/>
              <a:gd name="connsiteY3-320" fmla="*/ 2461344 h 2959458"/>
              <a:gd name="connsiteX4-321" fmla="*/ 1559412 w 2930925"/>
              <a:gd name="connsiteY4-322" fmla="*/ 2959458 h 2959458"/>
              <a:gd name="connsiteX5-323" fmla="*/ 663159 w 2930925"/>
              <a:gd name="connsiteY5-324" fmla="*/ 2702644 h 2959458"/>
              <a:gd name="connsiteX0-325" fmla="*/ 663159 w 2930925"/>
              <a:gd name="connsiteY0-326" fmla="*/ 2702644 h 2959458"/>
              <a:gd name="connsiteX1-327" fmla="*/ 0 w 2930925"/>
              <a:gd name="connsiteY1-328" fmla="*/ 2032204 h 2959458"/>
              <a:gd name="connsiteX2-329" fmla="*/ 1396998 w 2930925"/>
              <a:gd name="connsiteY2-330" fmla="*/ 0 h 2959458"/>
              <a:gd name="connsiteX3-331" fmla="*/ 2930925 w 2930925"/>
              <a:gd name="connsiteY3-332" fmla="*/ 2461344 h 2959458"/>
              <a:gd name="connsiteX4-333" fmla="*/ 1559412 w 2930925"/>
              <a:gd name="connsiteY4-334" fmla="*/ 2959458 h 2959458"/>
              <a:gd name="connsiteX5-335" fmla="*/ 663159 w 2930925"/>
              <a:gd name="connsiteY5-336" fmla="*/ 2702644 h 2959458"/>
              <a:gd name="connsiteX0-337" fmla="*/ 663159 w 2893222"/>
              <a:gd name="connsiteY0-338" fmla="*/ 2702644 h 2959458"/>
              <a:gd name="connsiteX1-339" fmla="*/ 0 w 2893222"/>
              <a:gd name="connsiteY1-340" fmla="*/ 2032204 h 2959458"/>
              <a:gd name="connsiteX2-341" fmla="*/ 1396998 w 2893222"/>
              <a:gd name="connsiteY2-342" fmla="*/ 0 h 2959458"/>
              <a:gd name="connsiteX3-343" fmla="*/ 2893222 w 2893222"/>
              <a:gd name="connsiteY3-344" fmla="*/ 2404291 h 2959458"/>
              <a:gd name="connsiteX4-345" fmla="*/ 1559412 w 2893222"/>
              <a:gd name="connsiteY4-346" fmla="*/ 2959458 h 2959458"/>
              <a:gd name="connsiteX5-347" fmla="*/ 663159 w 2893222"/>
              <a:gd name="connsiteY5-348" fmla="*/ 2702644 h 2959458"/>
              <a:gd name="connsiteX0-349" fmla="*/ 663159 w 2893222"/>
              <a:gd name="connsiteY0-350" fmla="*/ 2702644 h 2959458"/>
              <a:gd name="connsiteX1-351" fmla="*/ 0 w 2893222"/>
              <a:gd name="connsiteY1-352" fmla="*/ 2032204 h 2959458"/>
              <a:gd name="connsiteX2-353" fmla="*/ 1396998 w 2893222"/>
              <a:gd name="connsiteY2-354" fmla="*/ 0 h 2959458"/>
              <a:gd name="connsiteX3-355" fmla="*/ 2893222 w 2893222"/>
              <a:gd name="connsiteY3-356" fmla="*/ 2404291 h 2959458"/>
              <a:gd name="connsiteX4-357" fmla="*/ 1559412 w 2893222"/>
              <a:gd name="connsiteY4-358" fmla="*/ 2959458 h 2959458"/>
              <a:gd name="connsiteX5-359" fmla="*/ 663159 w 2893222"/>
              <a:gd name="connsiteY5-360" fmla="*/ 2702644 h 2959458"/>
              <a:gd name="connsiteX0-361" fmla="*/ 663159 w 2893222"/>
              <a:gd name="connsiteY0-362" fmla="*/ 2702644 h 2959458"/>
              <a:gd name="connsiteX1-363" fmla="*/ 0 w 2893222"/>
              <a:gd name="connsiteY1-364" fmla="*/ 2032204 h 2959458"/>
              <a:gd name="connsiteX2-365" fmla="*/ 1396998 w 2893222"/>
              <a:gd name="connsiteY2-366" fmla="*/ 0 h 2959458"/>
              <a:gd name="connsiteX3-367" fmla="*/ 2893222 w 2893222"/>
              <a:gd name="connsiteY3-368" fmla="*/ 2404291 h 2959458"/>
              <a:gd name="connsiteX4-369" fmla="*/ 1559412 w 2893222"/>
              <a:gd name="connsiteY4-370" fmla="*/ 2959458 h 2959458"/>
              <a:gd name="connsiteX5-371" fmla="*/ 663159 w 2893222"/>
              <a:gd name="connsiteY5-372" fmla="*/ 2702644 h 29594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25" y="connsiteY4-26"/>
              </a:cxn>
              <a:cxn ang="0">
                <a:pos x="connsiteX5-107" y="connsiteY5-108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9525" cap="rnd">
            <a:noFill/>
            <a:prstDash val="solid"/>
            <a:round/>
          </a:ln>
        </p:spPr>
        <p:txBody>
          <a:bodyPr vert="eaVert" lIns="67073" tIns="33536" rIns="67073" bIns="33536" anchor="ctr"/>
          <a:lstStyle/>
          <a:p>
            <a:pPr>
              <a:lnSpc>
                <a:spcPct val="130000"/>
              </a:lnSpc>
            </a:pPr>
            <a:endParaRPr lang="zh-CN" altLang="en-US" sz="1125" kern="0">
              <a:solidFill>
                <a:sysClr val="window" lastClr="FFFFFF"/>
              </a:solidFill>
              <a:sym typeface="+mn-lt"/>
            </a:endParaRPr>
          </a:p>
        </p:txBody>
      </p:sp>
      <p:sp>
        <p:nvSpPr>
          <p:cNvPr id="26" name="等腰三角形 21"/>
          <p:cNvSpPr/>
          <p:nvPr>
            <p:custDataLst>
              <p:tags r:id="rId2"/>
            </p:custDataLst>
          </p:nvPr>
        </p:nvSpPr>
        <p:spPr bwMode="auto">
          <a:xfrm rot="5400000">
            <a:off x="3289939" y="1873558"/>
            <a:ext cx="2794683" cy="2847484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-1" fmla="*/ 0 w 3017066"/>
              <a:gd name="connsiteY0-2" fmla="*/ 3083644 h 3096344"/>
              <a:gd name="connsiteX1-3" fmla="*/ 1356139 w 3017066"/>
              <a:gd name="connsiteY1-4" fmla="*/ 0 h 3096344"/>
              <a:gd name="connsiteX2-5" fmla="*/ 3017066 w 3017066"/>
              <a:gd name="connsiteY2-6" fmla="*/ 3096344 h 3096344"/>
              <a:gd name="connsiteX3-7" fmla="*/ 0 w 3017066"/>
              <a:gd name="connsiteY3-8" fmla="*/ 3083644 h 3096344"/>
              <a:gd name="connsiteX0-9" fmla="*/ 0 w 3017066"/>
              <a:gd name="connsiteY0-10" fmla="*/ 3083644 h 3096344"/>
              <a:gd name="connsiteX1-11" fmla="*/ 181393 w 3017066"/>
              <a:gd name="connsiteY1-12" fmla="*/ 2273423 h 3096344"/>
              <a:gd name="connsiteX2-13" fmla="*/ 1356139 w 3017066"/>
              <a:gd name="connsiteY2-14" fmla="*/ 0 h 3096344"/>
              <a:gd name="connsiteX3-15" fmla="*/ 3017066 w 3017066"/>
              <a:gd name="connsiteY3-16" fmla="*/ 3096344 h 3096344"/>
              <a:gd name="connsiteX4" fmla="*/ 0 w 3017066"/>
              <a:gd name="connsiteY4" fmla="*/ 3083644 h 3096344"/>
              <a:gd name="connsiteX0-17" fmla="*/ 0 w 3017066"/>
              <a:gd name="connsiteY0-18" fmla="*/ 3083644 h 3096344"/>
              <a:gd name="connsiteX1-19" fmla="*/ 181393 w 3017066"/>
              <a:gd name="connsiteY1-20" fmla="*/ 2222623 h 3096344"/>
              <a:gd name="connsiteX2-21" fmla="*/ 1356139 w 3017066"/>
              <a:gd name="connsiteY2-22" fmla="*/ 0 h 3096344"/>
              <a:gd name="connsiteX3-23" fmla="*/ 3017066 w 3017066"/>
              <a:gd name="connsiteY3-24" fmla="*/ 3096344 h 3096344"/>
              <a:gd name="connsiteX4-25" fmla="*/ 0 w 3017066"/>
              <a:gd name="connsiteY4-26" fmla="*/ 3083644 h 3096344"/>
              <a:gd name="connsiteX0-27" fmla="*/ 0 w 3017066"/>
              <a:gd name="connsiteY0-28" fmla="*/ 3083644 h 3096344"/>
              <a:gd name="connsiteX1-29" fmla="*/ 105193 w 3017066"/>
              <a:gd name="connsiteY1-30" fmla="*/ 2425823 h 3096344"/>
              <a:gd name="connsiteX2-31" fmla="*/ 1356139 w 3017066"/>
              <a:gd name="connsiteY2-32" fmla="*/ 0 h 3096344"/>
              <a:gd name="connsiteX3-33" fmla="*/ 3017066 w 3017066"/>
              <a:gd name="connsiteY3-34" fmla="*/ 3096344 h 3096344"/>
              <a:gd name="connsiteX4-35" fmla="*/ 0 w 3017066"/>
              <a:gd name="connsiteY4-36" fmla="*/ 3083644 h 3096344"/>
              <a:gd name="connsiteX0-37" fmla="*/ 0 w 3017066"/>
              <a:gd name="connsiteY0-38" fmla="*/ 2601044 h 2613744"/>
              <a:gd name="connsiteX1-39" fmla="*/ 105193 w 3017066"/>
              <a:gd name="connsiteY1-40" fmla="*/ 1943223 h 2613744"/>
              <a:gd name="connsiteX2-41" fmla="*/ 1368839 w 3017066"/>
              <a:gd name="connsiteY2-42" fmla="*/ 0 h 2613744"/>
              <a:gd name="connsiteX3-43" fmla="*/ 3017066 w 3017066"/>
              <a:gd name="connsiteY3-44" fmla="*/ 2613744 h 2613744"/>
              <a:gd name="connsiteX4-45" fmla="*/ 0 w 3017066"/>
              <a:gd name="connsiteY4-46" fmla="*/ 2601044 h 2613744"/>
              <a:gd name="connsiteX0-47" fmla="*/ 537730 w 2919796"/>
              <a:gd name="connsiteY0-48" fmla="*/ 2702644 h 2702644"/>
              <a:gd name="connsiteX1-49" fmla="*/ 7923 w 2919796"/>
              <a:gd name="connsiteY1-50" fmla="*/ 1943223 h 2702644"/>
              <a:gd name="connsiteX2-51" fmla="*/ 1271569 w 2919796"/>
              <a:gd name="connsiteY2-52" fmla="*/ 0 h 2702644"/>
              <a:gd name="connsiteX3-53" fmla="*/ 2919796 w 2919796"/>
              <a:gd name="connsiteY3-54" fmla="*/ 2613744 h 2702644"/>
              <a:gd name="connsiteX4-55" fmla="*/ 537730 w 2919796"/>
              <a:gd name="connsiteY4-56" fmla="*/ 2702644 h 2702644"/>
              <a:gd name="connsiteX0-57" fmla="*/ 552634 w 2934700"/>
              <a:gd name="connsiteY0-58" fmla="*/ 2702644 h 2702644"/>
              <a:gd name="connsiteX1-59" fmla="*/ 22827 w 2934700"/>
              <a:gd name="connsiteY1-60" fmla="*/ 1943223 h 2702644"/>
              <a:gd name="connsiteX2-61" fmla="*/ 1286473 w 2934700"/>
              <a:gd name="connsiteY2-62" fmla="*/ 0 h 2702644"/>
              <a:gd name="connsiteX3-63" fmla="*/ 2934700 w 2934700"/>
              <a:gd name="connsiteY3-64" fmla="*/ 2613744 h 2702644"/>
              <a:gd name="connsiteX4-65" fmla="*/ 552634 w 2934700"/>
              <a:gd name="connsiteY4-66" fmla="*/ 2702644 h 2702644"/>
              <a:gd name="connsiteX0-67" fmla="*/ 529807 w 2911873"/>
              <a:gd name="connsiteY0-68" fmla="*/ 2702644 h 2702644"/>
              <a:gd name="connsiteX1-69" fmla="*/ 0 w 2911873"/>
              <a:gd name="connsiteY1-70" fmla="*/ 1943223 h 2702644"/>
              <a:gd name="connsiteX2-71" fmla="*/ 1263646 w 2911873"/>
              <a:gd name="connsiteY2-72" fmla="*/ 0 h 2702644"/>
              <a:gd name="connsiteX3-73" fmla="*/ 2911873 w 2911873"/>
              <a:gd name="connsiteY3-74" fmla="*/ 2613744 h 2702644"/>
              <a:gd name="connsiteX4-75" fmla="*/ 529807 w 2911873"/>
              <a:gd name="connsiteY4-76" fmla="*/ 2702644 h 2702644"/>
              <a:gd name="connsiteX0-77" fmla="*/ 529807 w 2911873"/>
              <a:gd name="connsiteY0-78" fmla="*/ 2702644 h 2702644"/>
              <a:gd name="connsiteX1-79" fmla="*/ 0 w 2911873"/>
              <a:gd name="connsiteY1-80" fmla="*/ 1943223 h 2702644"/>
              <a:gd name="connsiteX2-81" fmla="*/ 1263646 w 2911873"/>
              <a:gd name="connsiteY2-82" fmla="*/ 0 h 2702644"/>
              <a:gd name="connsiteX3-83" fmla="*/ 2911873 w 2911873"/>
              <a:gd name="connsiteY3-84" fmla="*/ 2613744 h 2702644"/>
              <a:gd name="connsiteX4-85" fmla="*/ 529807 w 2911873"/>
              <a:gd name="connsiteY4-86" fmla="*/ 2702644 h 2702644"/>
              <a:gd name="connsiteX0-87" fmla="*/ 529807 w 2911873"/>
              <a:gd name="connsiteY0-88" fmla="*/ 2702644 h 2844923"/>
              <a:gd name="connsiteX1-89" fmla="*/ 0 w 2911873"/>
              <a:gd name="connsiteY1-90" fmla="*/ 1943223 h 2844923"/>
              <a:gd name="connsiteX2-91" fmla="*/ 1263646 w 2911873"/>
              <a:gd name="connsiteY2-92" fmla="*/ 0 h 2844923"/>
              <a:gd name="connsiteX3-93" fmla="*/ 2911873 w 2911873"/>
              <a:gd name="connsiteY3-94" fmla="*/ 2613744 h 2844923"/>
              <a:gd name="connsiteX4-95" fmla="*/ 1241478 w 2911873"/>
              <a:gd name="connsiteY4-96" fmla="*/ 2844923 h 2844923"/>
              <a:gd name="connsiteX5" fmla="*/ 529807 w 2911873"/>
              <a:gd name="connsiteY5" fmla="*/ 2702644 h 2844923"/>
              <a:gd name="connsiteX0-97" fmla="*/ 529807 w 2619773"/>
              <a:gd name="connsiteY0-98" fmla="*/ 2702644 h 2844923"/>
              <a:gd name="connsiteX1-99" fmla="*/ 0 w 2619773"/>
              <a:gd name="connsiteY1-100" fmla="*/ 1943223 h 2844923"/>
              <a:gd name="connsiteX2-101" fmla="*/ 1263646 w 2619773"/>
              <a:gd name="connsiteY2-102" fmla="*/ 0 h 2844923"/>
              <a:gd name="connsiteX3-103" fmla="*/ 2619773 w 2619773"/>
              <a:gd name="connsiteY3-104" fmla="*/ 2143844 h 2844923"/>
              <a:gd name="connsiteX4-105" fmla="*/ 1241478 w 2619773"/>
              <a:gd name="connsiteY4-106" fmla="*/ 2844923 h 2844923"/>
              <a:gd name="connsiteX5-107" fmla="*/ 529807 w 2619773"/>
              <a:gd name="connsiteY5-108" fmla="*/ 2702644 h 2844923"/>
              <a:gd name="connsiteX0-109" fmla="*/ 529807 w 2619773"/>
              <a:gd name="connsiteY0-110" fmla="*/ 2702644 h 2959223"/>
              <a:gd name="connsiteX1-111" fmla="*/ 0 w 2619773"/>
              <a:gd name="connsiteY1-112" fmla="*/ 1943223 h 2959223"/>
              <a:gd name="connsiteX2-113" fmla="*/ 1263646 w 2619773"/>
              <a:gd name="connsiteY2-114" fmla="*/ 0 h 2959223"/>
              <a:gd name="connsiteX3-115" fmla="*/ 2619773 w 2619773"/>
              <a:gd name="connsiteY3-116" fmla="*/ 2143844 h 2959223"/>
              <a:gd name="connsiteX4-117" fmla="*/ 1216078 w 2619773"/>
              <a:gd name="connsiteY4-118" fmla="*/ 2959223 h 2959223"/>
              <a:gd name="connsiteX5-119" fmla="*/ 529807 w 2619773"/>
              <a:gd name="connsiteY5-120" fmla="*/ 2702644 h 2959223"/>
              <a:gd name="connsiteX0-121" fmla="*/ 529807 w 2619773"/>
              <a:gd name="connsiteY0-122" fmla="*/ 2702644 h 2959223"/>
              <a:gd name="connsiteX1-123" fmla="*/ 0 w 2619773"/>
              <a:gd name="connsiteY1-124" fmla="*/ 1943223 h 2959223"/>
              <a:gd name="connsiteX2-125" fmla="*/ 1263646 w 2619773"/>
              <a:gd name="connsiteY2-126" fmla="*/ 0 h 2959223"/>
              <a:gd name="connsiteX3-127" fmla="*/ 2619773 w 2619773"/>
              <a:gd name="connsiteY3-128" fmla="*/ 2143844 h 2959223"/>
              <a:gd name="connsiteX4-129" fmla="*/ 1216078 w 2619773"/>
              <a:gd name="connsiteY4-130" fmla="*/ 2959223 h 2959223"/>
              <a:gd name="connsiteX5-131" fmla="*/ 529807 w 2619773"/>
              <a:gd name="connsiteY5-132" fmla="*/ 2702644 h 2959223"/>
              <a:gd name="connsiteX0-133" fmla="*/ 529807 w 2619773"/>
              <a:gd name="connsiteY0-134" fmla="*/ 2702644 h 2959223"/>
              <a:gd name="connsiteX1-135" fmla="*/ 0 w 2619773"/>
              <a:gd name="connsiteY1-136" fmla="*/ 1943223 h 2959223"/>
              <a:gd name="connsiteX2-137" fmla="*/ 1263646 w 2619773"/>
              <a:gd name="connsiteY2-138" fmla="*/ 0 h 2959223"/>
              <a:gd name="connsiteX3-139" fmla="*/ 2619773 w 2619773"/>
              <a:gd name="connsiteY3-140" fmla="*/ 2143844 h 2959223"/>
              <a:gd name="connsiteX4-141" fmla="*/ 1216078 w 2619773"/>
              <a:gd name="connsiteY4-142" fmla="*/ 2959223 h 2959223"/>
              <a:gd name="connsiteX5-143" fmla="*/ 529807 w 2619773"/>
              <a:gd name="connsiteY5-144" fmla="*/ 2702644 h 2959223"/>
              <a:gd name="connsiteX0-145" fmla="*/ 529807 w 2708673"/>
              <a:gd name="connsiteY0-146" fmla="*/ 2702644 h 2959223"/>
              <a:gd name="connsiteX1-147" fmla="*/ 0 w 2708673"/>
              <a:gd name="connsiteY1-148" fmla="*/ 1943223 h 2959223"/>
              <a:gd name="connsiteX2-149" fmla="*/ 1263646 w 2708673"/>
              <a:gd name="connsiteY2-150" fmla="*/ 0 h 2959223"/>
              <a:gd name="connsiteX3-151" fmla="*/ 2708673 w 2708673"/>
              <a:gd name="connsiteY3-152" fmla="*/ 2258144 h 2959223"/>
              <a:gd name="connsiteX4-153" fmla="*/ 1216078 w 2708673"/>
              <a:gd name="connsiteY4-154" fmla="*/ 2959223 h 2959223"/>
              <a:gd name="connsiteX5-155" fmla="*/ 529807 w 2708673"/>
              <a:gd name="connsiteY5-156" fmla="*/ 2702644 h 2959223"/>
              <a:gd name="connsiteX0-157" fmla="*/ 529807 w 2708673"/>
              <a:gd name="connsiteY0-158" fmla="*/ 2702644 h 3035423"/>
              <a:gd name="connsiteX1-159" fmla="*/ 0 w 2708673"/>
              <a:gd name="connsiteY1-160" fmla="*/ 1943223 h 3035423"/>
              <a:gd name="connsiteX2-161" fmla="*/ 1263646 w 2708673"/>
              <a:gd name="connsiteY2-162" fmla="*/ 0 h 3035423"/>
              <a:gd name="connsiteX3-163" fmla="*/ 2708673 w 2708673"/>
              <a:gd name="connsiteY3-164" fmla="*/ 2258144 h 3035423"/>
              <a:gd name="connsiteX4-165" fmla="*/ 1216078 w 2708673"/>
              <a:gd name="connsiteY4-166" fmla="*/ 3035423 h 3035423"/>
              <a:gd name="connsiteX5-167" fmla="*/ 529807 w 2708673"/>
              <a:gd name="connsiteY5-168" fmla="*/ 2702644 h 3035423"/>
              <a:gd name="connsiteX0-169" fmla="*/ 631407 w 2810273"/>
              <a:gd name="connsiteY0-170" fmla="*/ 2702644 h 3035423"/>
              <a:gd name="connsiteX1-171" fmla="*/ 0 w 2810273"/>
              <a:gd name="connsiteY1-172" fmla="*/ 1994023 h 3035423"/>
              <a:gd name="connsiteX2-173" fmla="*/ 1365246 w 2810273"/>
              <a:gd name="connsiteY2-174" fmla="*/ 0 h 3035423"/>
              <a:gd name="connsiteX3-175" fmla="*/ 2810273 w 2810273"/>
              <a:gd name="connsiteY3-176" fmla="*/ 2258144 h 3035423"/>
              <a:gd name="connsiteX4-177" fmla="*/ 1317678 w 2810273"/>
              <a:gd name="connsiteY4-178" fmla="*/ 3035423 h 3035423"/>
              <a:gd name="connsiteX5-179" fmla="*/ 631407 w 2810273"/>
              <a:gd name="connsiteY5-180" fmla="*/ 2702644 h 3035423"/>
              <a:gd name="connsiteX0-181" fmla="*/ 631407 w 2899173"/>
              <a:gd name="connsiteY0-182" fmla="*/ 2702644 h 3035423"/>
              <a:gd name="connsiteX1-183" fmla="*/ 0 w 2899173"/>
              <a:gd name="connsiteY1-184" fmla="*/ 1994023 h 3035423"/>
              <a:gd name="connsiteX2-185" fmla="*/ 1365246 w 2899173"/>
              <a:gd name="connsiteY2-186" fmla="*/ 0 h 3035423"/>
              <a:gd name="connsiteX3-187" fmla="*/ 2899173 w 2899173"/>
              <a:gd name="connsiteY3-188" fmla="*/ 2461344 h 3035423"/>
              <a:gd name="connsiteX4-189" fmla="*/ 1317678 w 2899173"/>
              <a:gd name="connsiteY4-190" fmla="*/ 3035423 h 3035423"/>
              <a:gd name="connsiteX5-191" fmla="*/ 631407 w 2899173"/>
              <a:gd name="connsiteY5-192" fmla="*/ 2702644 h 3035423"/>
              <a:gd name="connsiteX0-193" fmla="*/ 631407 w 2899173"/>
              <a:gd name="connsiteY0-194" fmla="*/ 2702644 h 3035423"/>
              <a:gd name="connsiteX1-195" fmla="*/ 0 w 2899173"/>
              <a:gd name="connsiteY1-196" fmla="*/ 1994023 h 3035423"/>
              <a:gd name="connsiteX2-197" fmla="*/ 1365246 w 2899173"/>
              <a:gd name="connsiteY2-198" fmla="*/ 0 h 3035423"/>
              <a:gd name="connsiteX3-199" fmla="*/ 2899173 w 2899173"/>
              <a:gd name="connsiteY3-200" fmla="*/ 2461344 h 3035423"/>
              <a:gd name="connsiteX4-201" fmla="*/ 1317678 w 2899173"/>
              <a:gd name="connsiteY4-202" fmla="*/ 3035423 h 3035423"/>
              <a:gd name="connsiteX5-203" fmla="*/ 631407 w 2899173"/>
              <a:gd name="connsiteY5-204" fmla="*/ 2702644 h 3035423"/>
              <a:gd name="connsiteX0-205" fmla="*/ 631407 w 2899173"/>
              <a:gd name="connsiteY0-206" fmla="*/ 2702644 h 3086223"/>
              <a:gd name="connsiteX1-207" fmla="*/ 0 w 2899173"/>
              <a:gd name="connsiteY1-208" fmla="*/ 1994023 h 3086223"/>
              <a:gd name="connsiteX2-209" fmla="*/ 1365246 w 2899173"/>
              <a:gd name="connsiteY2-210" fmla="*/ 0 h 3086223"/>
              <a:gd name="connsiteX3-211" fmla="*/ 2899173 w 2899173"/>
              <a:gd name="connsiteY3-212" fmla="*/ 2461344 h 3086223"/>
              <a:gd name="connsiteX4-213" fmla="*/ 1330378 w 2899173"/>
              <a:gd name="connsiteY4-214" fmla="*/ 3086223 h 3086223"/>
              <a:gd name="connsiteX5-215" fmla="*/ 631407 w 2899173"/>
              <a:gd name="connsiteY5-216" fmla="*/ 2702644 h 3086223"/>
              <a:gd name="connsiteX0-217" fmla="*/ 631407 w 2899173"/>
              <a:gd name="connsiteY0-218" fmla="*/ 2702644 h 3060823"/>
              <a:gd name="connsiteX1-219" fmla="*/ 0 w 2899173"/>
              <a:gd name="connsiteY1-220" fmla="*/ 1994023 h 3060823"/>
              <a:gd name="connsiteX2-221" fmla="*/ 1365246 w 2899173"/>
              <a:gd name="connsiteY2-222" fmla="*/ 0 h 3060823"/>
              <a:gd name="connsiteX3-223" fmla="*/ 2899173 w 2899173"/>
              <a:gd name="connsiteY3-224" fmla="*/ 2461344 h 3060823"/>
              <a:gd name="connsiteX4-225" fmla="*/ 1508178 w 2899173"/>
              <a:gd name="connsiteY4-226" fmla="*/ 3060823 h 3060823"/>
              <a:gd name="connsiteX5-227" fmla="*/ 631407 w 2899173"/>
              <a:gd name="connsiteY5-228" fmla="*/ 2702644 h 3060823"/>
              <a:gd name="connsiteX0-229" fmla="*/ 631407 w 2899173"/>
              <a:gd name="connsiteY0-230" fmla="*/ 2702644 h 3060823"/>
              <a:gd name="connsiteX1-231" fmla="*/ 0 w 2899173"/>
              <a:gd name="connsiteY1-232" fmla="*/ 1994023 h 3060823"/>
              <a:gd name="connsiteX2-233" fmla="*/ 1365246 w 2899173"/>
              <a:gd name="connsiteY2-234" fmla="*/ 0 h 3060823"/>
              <a:gd name="connsiteX3-235" fmla="*/ 2899173 w 2899173"/>
              <a:gd name="connsiteY3-236" fmla="*/ 2461344 h 3060823"/>
              <a:gd name="connsiteX4-237" fmla="*/ 1508178 w 2899173"/>
              <a:gd name="connsiteY4-238" fmla="*/ 3060823 h 3060823"/>
              <a:gd name="connsiteX5-239" fmla="*/ 631407 w 2899173"/>
              <a:gd name="connsiteY5-240" fmla="*/ 2702644 h 3060823"/>
              <a:gd name="connsiteX0-241" fmla="*/ 631407 w 2899173"/>
              <a:gd name="connsiteY0-242" fmla="*/ 2702644 h 3060823"/>
              <a:gd name="connsiteX1-243" fmla="*/ 0 w 2899173"/>
              <a:gd name="connsiteY1-244" fmla="*/ 1994023 h 3060823"/>
              <a:gd name="connsiteX2-245" fmla="*/ 1365246 w 2899173"/>
              <a:gd name="connsiteY2-246" fmla="*/ 0 h 3060823"/>
              <a:gd name="connsiteX3-247" fmla="*/ 2899173 w 2899173"/>
              <a:gd name="connsiteY3-248" fmla="*/ 2461344 h 3060823"/>
              <a:gd name="connsiteX4-249" fmla="*/ 1508178 w 2899173"/>
              <a:gd name="connsiteY4-250" fmla="*/ 3060823 h 3060823"/>
              <a:gd name="connsiteX5-251" fmla="*/ 631407 w 2899173"/>
              <a:gd name="connsiteY5-252" fmla="*/ 2702644 h 3060823"/>
              <a:gd name="connsiteX0-253" fmla="*/ 663159 w 2930925"/>
              <a:gd name="connsiteY0-254" fmla="*/ 2702644 h 3060823"/>
              <a:gd name="connsiteX1-255" fmla="*/ 0 w 2930925"/>
              <a:gd name="connsiteY1-256" fmla="*/ 2032204 h 3060823"/>
              <a:gd name="connsiteX2-257" fmla="*/ 1396998 w 2930925"/>
              <a:gd name="connsiteY2-258" fmla="*/ 0 h 3060823"/>
              <a:gd name="connsiteX3-259" fmla="*/ 2930925 w 2930925"/>
              <a:gd name="connsiteY3-260" fmla="*/ 2461344 h 3060823"/>
              <a:gd name="connsiteX4-261" fmla="*/ 1539930 w 2930925"/>
              <a:gd name="connsiteY4-262" fmla="*/ 3060823 h 3060823"/>
              <a:gd name="connsiteX5-263" fmla="*/ 663159 w 2930925"/>
              <a:gd name="connsiteY5-264" fmla="*/ 2702644 h 3060823"/>
              <a:gd name="connsiteX0-265" fmla="*/ 663159 w 2930925"/>
              <a:gd name="connsiteY0-266" fmla="*/ 2702644 h 3060823"/>
              <a:gd name="connsiteX1-267" fmla="*/ 0 w 2930925"/>
              <a:gd name="connsiteY1-268" fmla="*/ 2032204 h 3060823"/>
              <a:gd name="connsiteX2-269" fmla="*/ 1396998 w 2930925"/>
              <a:gd name="connsiteY2-270" fmla="*/ 0 h 3060823"/>
              <a:gd name="connsiteX3-271" fmla="*/ 2930925 w 2930925"/>
              <a:gd name="connsiteY3-272" fmla="*/ 2461344 h 3060823"/>
              <a:gd name="connsiteX4-273" fmla="*/ 1539930 w 2930925"/>
              <a:gd name="connsiteY4-274" fmla="*/ 3060823 h 3060823"/>
              <a:gd name="connsiteX5-275" fmla="*/ 663159 w 2930925"/>
              <a:gd name="connsiteY5-276" fmla="*/ 2702644 h 3060823"/>
              <a:gd name="connsiteX0-277" fmla="*/ 663159 w 2930925"/>
              <a:gd name="connsiteY0-278" fmla="*/ 2702644 h 3060823"/>
              <a:gd name="connsiteX1-279" fmla="*/ 0 w 2930925"/>
              <a:gd name="connsiteY1-280" fmla="*/ 2032204 h 3060823"/>
              <a:gd name="connsiteX2-281" fmla="*/ 1396998 w 2930925"/>
              <a:gd name="connsiteY2-282" fmla="*/ 0 h 3060823"/>
              <a:gd name="connsiteX3-283" fmla="*/ 2930925 w 2930925"/>
              <a:gd name="connsiteY3-284" fmla="*/ 2461344 h 3060823"/>
              <a:gd name="connsiteX4-285" fmla="*/ 1539930 w 2930925"/>
              <a:gd name="connsiteY4-286" fmla="*/ 3060823 h 3060823"/>
              <a:gd name="connsiteX5-287" fmla="*/ 663159 w 2930925"/>
              <a:gd name="connsiteY5-288" fmla="*/ 2702644 h 3060823"/>
              <a:gd name="connsiteX0-289" fmla="*/ 663159 w 2930925"/>
              <a:gd name="connsiteY0-290" fmla="*/ 2702644 h 3060823"/>
              <a:gd name="connsiteX1-291" fmla="*/ 0 w 2930925"/>
              <a:gd name="connsiteY1-292" fmla="*/ 2032204 h 3060823"/>
              <a:gd name="connsiteX2-293" fmla="*/ 1396998 w 2930925"/>
              <a:gd name="connsiteY2-294" fmla="*/ 0 h 3060823"/>
              <a:gd name="connsiteX3-295" fmla="*/ 2930925 w 2930925"/>
              <a:gd name="connsiteY3-296" fmla="*/ 2461344 h 3060823"/>
              <a:gd name="connsiteX4-297" fmla="*/ 1539930 w 2930925"/>
              <a:gd name="connsiteY4-298" fmla="*/ 3060823 h 3060823"/>
              <a:gd name="connsiteX5-299" fmla="*/ 663159 w 2930925"/>
              <a:gd name="connsiteY5-300" fmla="*/ 2702644 h 3060823"/>
              <a:gd name="connsiteX0-301" fmla="*/ 663159 w 2930925"/>
              <a:gd name="connsiteY0-302" fmla="*/ 2702644 h 2908539"/>
              <a:gd name="connsiteX1-303" fmla="*/ 0 w 2930925"/>
              <a:gd name="connsiteY1-304" fmla="*/ 2032204 h 2908539"/>
              <a:gd name="connsiteX2-305" fmla="*/ 1396998 w 2930925"/>
              <a:gd name="connsiteY2-306" fmla="*/ 0 h 2908539"/>
              <a:gd name="connsiteX3-307" fmla="*/ 2930925 w 2930925"/>
              <a:gd name="connsiteY3-308" fmla="*/ 2461344 h 2908539"/>
              <a:gd name="connsiteX4-309" fmla="*/ 1559196 w 2930925"/>
              <a:gd name="connsiteY4-310" fmla="*/ 2908539 h 2908539"/>
              <a:gd name="connsiteX5-311" fmla="*/ 663159 w 2930925"/>
              <a:gd name="connsiteY5-312" fmla="*/ 2702644 h 2908539"/>
              <a:gd name="connsiteX0-313" fmla="*/ 663159 w 2930925"/>
              <a:gd name="connsiteY0-314" fmla="*/ 2702644 h 2959458"/>
              <a:gd name="connsiteX1-315" fmla="*/ 0 w 2930925"/>
              <a:gd name="connsiteY1-316" fmla="*/ 2032204 h 2959458"/>
              <a:gd name="connsiteX2-317" fmla="*/ 1396998 w 2930925"/>
              <a:gd name="connsiteY2-318" fmla="*/ 0 h 2959458"/>
              <a:gd name="connsiteX3-319" fmla="*/ 2930925 w 2930925"/>
              <a:gd name="connsiteY3-320" fmla="*/ 2461344 h 2959458"/>
              <a:gd name="connsiteX4-321" fmla="*/ 1559412 w 2930925"/>
              <a:gd name="connsiteY4-322" fmla="*/ 2959458 h 2959458"/>
              <a:gd name="connsiteX5-323" fmla="*/ 663159 w 2930925"/>
              <a:gd name="connsiteY5-324" fmla="*/ 2702644 h 2959458"/>
              <a:gd name="connsiteX0-325" fmla="*/ 663159 w 2930925"/>
              <a:gd name="connsiteY0-326" fmla="*/ 2702644 h 2959458"/>
              <a:gd name="connsiteX1-327" fmla="*/ 0 w 2930925"/>
              <a:gd name="connsiteY1-328" fmla="*/ 2032204 h 2959458"/>
              <a:gd name="connsiteX2-329" fmla="*/ 1396998 w 2930925"/>
              <a:gd name="connsiteY2-330" fmla="*/ 0 h 2959458"/>
              <a:gd name="connsiteX3-331" fmla="*/ 2930925 w 2930925"/>
              <a:gd name="connsiteY3-332" fmla="*/ 2461344 h 2959458"/>
              <a:gd name="connsiteX4-333" fmla="*/ 1559412 w 2930925"/>
              <a:gd name="connsiteY4-334" fmla="*/ 2959458 h 2959458"/>
              <a:gd name="connsiteX5-335" fmla="*/ 663159 w 2930925"/>
              <a:gd name="connsiteY5-336" fmla="*/ 2702644 h 2959458"/>
              <a:gd name="connsiteX0-337" fmla="*/ 663159 w 2893222"/>
              <a:gd name="connsiteY0-338" fmla="*/ 2702644 h 2959458"/>
              <a:gd name="connsiteX1-339" fmla="*/ 0 w 2893222"/>
              <a:gd name="connsiteY1-340" fmla="*/ 2032204 h 2959458"/>
              <a:gd name="connsiteX2-341" fmla="*/ 1396998 w 2893222"/>
              <a:gd name="connsiteY2-342" fmla="*/ 0 h 2959458"/>
              <a:gd name="connsiteX3-343" fmla="*/ 2893222 w 2893222"/>
              <a:gd name="connsiteY3-344" fmla="*/ 2404291 h 2959458"/>
              <a:gd name="connsiteX4-345" fmla="*/ 1559412 w 2893222"/>
              <a:gd name="connsiteY4-346" fmla="*/ 2959458 h 2959458"/>
              <a:gd name="connsiteX5-347" fmla="*/ 663159 w 2893222"/>
              <a:gd name="connsiteY5-348" fmla="*/ 2702644 h 2959458"/>
              <a:gd name="connsiteX0-349" fmla="*/ 663159 w 2893222"/>
              <a:gd name="connsiteY0-350" fmla="*/ 2702644 h 2959458"/>
              <a:gd name="connsiteX1-351" fmla="*/ 0 w 2893222"/>
              <a:gd name="connsiteY1-352" fmla="*/ 2032204 h 2959458"/>
              <a:gd name="connsiteX2-353" fmla="*/ 1396998 w 2893222"/>
              <a:gd name="connsiteY2-354" fmla="*/ 0 h 2959458"/>
              <a:gd name="connsiteX3-355" fmla="*/ 2893222 w 2893222"/>
              <a:gd name="connsiteY3-356" fmla="*/ 2404291 h 2959458"/>
              <a:gd name="connsiteX4-357" fmla="*/ 1559412 w 2893222"/>
              <a:gd name="connsiteY4-358" fmla="*/ 2959458 h 2959458"/>
              <a:gd name="connsiteX5-359" fmla="*/ 663159 w 2893222"/>
              <a:gd name="connsiteY5-360" fmla="*/ 2702644 h 2959458"/>
              <a:gd name="connsiteX0-361" fmla="*/ 663159 w 2893222"/>
              <a:gd name="connsiteY0-362" fmla="*/ 2702644 h 2959458"/>
              <a:gd name="connsiteX1-363" fmla="*/ 0 w 2893222"/>
              <a:gd name="connsiteY1-364" fmla="*/ 2032204 h 2959458"/>
              <a:gd name="connsiteX2-365" fmla="*/ 1396998 w 2893222"/>
              <a:gd name="connsiteY2-366" fmla="*/ 0 h 2959458"/>
              <a:gd name="connsiteX3-367" fmla="*/ 2893222 w 2893222"/>
              <a:gd name="connsiteY3-368" fmla="*/ 2404291 h 2959458"/>
              <a:gd name="connsiteX4-369" fmla="*/ 1559412 w 2893222"/>
              <a:gd name="connsiteY4-370" fmla="*/ 2959458 h 2959458"/>
              <a:gd name="connsiteX5-371" fmla="*/ 663159 w 2893222"/>
              <a:gd name="connsiteY5-372" fmla="*/ 2702644 h 29594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25" y="connsiteY4-26"/>
              </a:cxn>
              <a:cxn ang="0">
                <a:pos x="connsiteX5-107" y="connsiteY5-108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9525" cap="rnd">
            <a:noFill/>
            <a:prstDash val="solid"/>
            <a:round/>
          </a:ln>
        </p:spPr>
        <p:txBody>
          <a:bodyPr vert="eaVert" lIns="67073" tIns="33536" rIns="67073" bIns="33536" anchor="ctr"/>
          <a:lstStyle/>
          <a:p>
            <a:pPr>
              <a:lnSpc>
                <a:spcPct val="130000"/>
              </a:lnSpc>
            </a:pPr>
            <a:endParaRPr lang="zh-CN" altLang="en-US" sz="1125" kern="0">
              <a:solidFill>
                <a:sysClr val="window" lastClr="FFFFFF"/>
              </a:solidFill>
              <a:sym typeface="+mn-lt"/>
            </a:endParaRPr>
          </a:p>
        </p:txBody>
      </p:sp>
      <p:sp>
        <p:nvSpPr>
          <p:cNvPr id="30" name="椭圆 29"/>
          <p:cNvSpPr/>
          <p:nvPr>
            <p:custDataLst>
              <p:tags r:id="rId3"/>
            </p:custDataLst>
          </p:nvPr>
        </p:nvSpPr>
        <p:spPr bwMode="auto">
          <a:xfrm>
            <a:off x="3265299" y="1666845"/>
            <a:ext cx="3510187" cy="3524310"/>
          </a:xfrm>
          <a:prstGeom prst="ellipse">
            <a:avLst/>
          </a:prstGeom>
          <a:noFill/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lIns="67073" tIns="33536" rIns="67073" bIns="33536" anchor="ctr"/>
          <a:lstStyle/>
          <a:p>
            <a:pPr algn="ctr">
              <a:lnSpc>
                <a:spcPct val="130000"/>
              </a:lnSpc>
            </a:pPr>
            <a:endParaRPr lang="zh-CN" altLang="en-US" sz="1200" kern="0" dirty="0">
              <a:solidFill>
                <a:sysClr val="window" lastClr="FFFFFF"/>
              </a:solidFill>
              <a:sym typeface="+mn-lt"/>
            </a:endParaRPr>
          </a:p>
        </p:txBody>
      </p:sp>
      <p:sp>
        <p:nvSpPr>
          <p:cNvPr id="31" name="椭圆 30"/>
          <p:cNvSpPr/>
          <p:nvPr>
            <p:custDataLst>
              <p:tags r:id="rId4"/>
            </p:custDataLst>
          </p:nvPr>
        </p:nvSpPr>
        <p:spPr bwMode="auto">
          <a:xfrm>
            <a:off x="5397991" y="1666845"/>
            <a:ext cx="3511715" cy="3524310"/>
          </a:xfrm>
          <a:prstGeom prst="ellipse">
            <a:avLst/>
          </a:prstGeom>
          <a:noFill/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lIns="67073" tIns="33536" rIns="67073" bIns="33536" anchor="ctr"/>
          <a:lstStyle/>
          <a:p>
            <a:pPr algn="ctr">
              <a:lnSpc>
                <a:spcPct val="130000"/>
              </a:lnSpc>
            </a:pPr>
            <a:endParaRPr lang="zh-CN" altLang="en-US" sz="1200" kern="0" dirty="0">
              <a:solidFill>
                <a:sysClr val="window" lastClr="FFFFFF"/>
              </a:solidFill>
              <a:sym typeface="+mn-lt"/>
            </a:endParaRPr>
          </a:p>
        </p:txBody>
      </p:sp>
      <p:cxnSp>
        <p:nvCxnSpPr>
          <p:cNvPr id="32" name="直接连接符 31"/>
          <p:cNvCxnSpPr>
            <a:cxnSpLocks noChangeShapeType="1"/>
          </p:cNvCxnSpPr>
          <p:nvPr>
            <p:custDataLst>
              <p:tags r:id="rId5"/>
            </p:custDataLst>
          </p:nvPr>
        </p:nvCxnSpPr>
        <p:spPr bwMode="auto">
          <a:xfrm>
            <a:off x="4229149" y="2527219"/>
            <a:ext cx="549899" cy="259185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cxnSp>
        <p:nvCxnSpPr>
          <p:cNvPr id="33" name="直接连接符 32"/>
          <p:cNvCxnSpPr>
            <a:cxnSpLocks noChangeShapeType="1"/>
          </p:cNvCxnSpPr>
          <p:nvPr>
            <p:custDataLst>
              <p:tags r:id="rId6"/>
            </p:custDataLst>
          </p:nvPr>
        </p:nvCxnSpPr>
        <p:spPr bwMode="auto">
          <a:xfrm>
            <a:off x="3935869" y="3323177"/>
            <a:ext cx="568229" cy="0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cxnSp>
        <p:nvCxnSpPr>
          <p:cNvPr id="34" name="直接连接符 33"/>
          <p:cNvCxnSpPr>
            <a:cxnSpLocks noChangeShapeType="1"/>
          </p:cNvCxnSpPr>
          <p:nvPr>
            <p:custDataLst>
              <p:tags r:id="rId7"/>
            </p:custDataLst>
          </p:nvPr>
        </p:nvCxnSpPr>
        <p:spPr bwMode="auto">
          <a:xfrm flipV="1">
            <a:off x="4229148" y="3838482"/>
            <a:ext cx="568229" cy="302127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cxnSp>
        <p:nvCxnSpPr>
          <p:cNvPr id="35" name="直接连接符 34"/>
          <p:cNvCxnSpPr>
            <a:cxnSpLocks noChangeShapeType="1"/>
          </p:cNvCxnSpPr>
          <p:nvPr>
            <p:custDataLst>
              <p:tags r:id="rId8"/>
            </p:custDataLst>
          </p:nvPr>
        </p:nvCxnSpPr>
        <p:spPr bwMode="auto">
          <a:xfrm flipH="1" flipV="1">
            <a:off x="7435362" y="3826214"/>
            <a:ext cx="568229" cy="302127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cxnSp>
        <p:nvCxnSpPr>
          <p:cNvPr id="36" name="直接连接符 35"/>
          <p:cNvCxnSpPr>
            <a:cxnSpLocks noChangeShapeType="1"/>
          </p:cNvCxnSpPr>
          <p:nvPr>
            <p:custDataLst>
              <p:tags r:id="rId9"/>
            </p:custDataLst>
          </p:nvPr>
        </p:nvCxnSpPr>
        <p:spPr bwMode="auto">
          <a:xfrm flipH="1">
            <a:off x="7719477" y="3320110"/>
            <a:ext cx="568229" cy="0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cxnSp>
        <p:nvCxnSpPr>
          <p:cNvPr id="37" name="直接连接符 36"/>
          <p:cNvCxnSpPr>
            <a:cxnSpLocks noChangeShapeType="1"/>
          </p:cNvCxnSpPr>
          <p:nvPr>
            <p:custDataLst>
              <p:tags r:id="rId10"/>
            </p:custDataLst>
          </p:nvPr>
        </p:nvCxnSpPr>
        <p:spPr bwMode="auto">
          <a:xfrm flipH="1">
            <a:off x="7453693" y="2527219"/>
            <a:ext cx="549899" cy="259185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grpSp>
        <p:nvGrpSpPr>
          <p:cNvPr id="38" name="组合 37"/>
          <p:cNvGrpSpPr/>
          <p:nvPr>
            <p:custDataLst>
              <p:tags r:id="rId11"/>
            </p:custDataLst>
          </p:nvPr>
        </p:nvGrpSpPr>
        <p:grpSpPr>
          <a:xfrm>
            <a:off x="5060109" y="2312508"/>
            <a:ext cx="2025459" cy="2033609"/>
            <a:chOff x="5014912" y="2584450"/>
            <a:chExt cx="2105025" cy="2105025"/>
          </a:xfrm>
        </p:grpSpPr>
        <p:sp>
          <p:nvSpPr>
            <p:cNvPr id="39" name="Oval 19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5014912" y="2584450"/>
              <a:ext cx="2105025" cy="21050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30000"/>
                </a:lnSpc>
              </a:pPr>
              <a:endParaRPr lang="zh-CN" altLang="en-US"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40" name="Oval 19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5497512" y="3066331"/>
              <a:ext cx="1139825" cy="113982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175" cap="flat" cmpd="sng" algn="ctr">
              <a:noFill/>
              <a:prstDash val="solid"/>
            </a:ln>
            <a:effectLst/>
          </p:spPr>
          <p:txBody>
            <a:bodyPr anchor="ctr">
              <a:normAutofit fontScale="70000"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575" b="1">
                  <a:latin typeface="Fira Sans Medium"/>
                  <a:ea typeface="宋体" panose="02010600030101010101" pitchFamily="2" charset="-122"/>
                  <a:cs typeface="Fira Sans Medium"/>
                  <a:sym typeface="Fira Sans Medium"/>
                </a:rPr>
                <a:t>系统</a:t>
              </a:r>
              <a:r>
                <a:rPr lang="en-US" sz="1575" b="1">
                  <a:latin typeface="Fira Sans Medium"/>
                  <a:ea typeface="Fira Sans Medium"/>
                  <a:cs typeface="Fira Sans Medium"/>
                  <a:sym typeface="Fira Sans Medium"/>
                </a:rPr>
                <a:t>相关云组件</a:t>
              </a:r>
              <a:endParaRPr lang="zh-CN" altLang="en-US" sz="1575" b="1" kern="0">
                <a:sym typeface="+mn-lt"/>
              </a:endParaRPr>
            </a:p>
          </p:txBody>
        </p:sp>
      </p:grpSp>
      <p:sp>
        <p:nvSpPr>
          <p:cNvPr id="41" name="Oval 19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3282315" y="1749425"/>
            <a:ext cx="1032510" cy="110299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50000"/>
          </a:bodyPr>
          <a:lstStyle/>
          <a:p>
            <a:pPr algn="ctr">
              <a:lnSpc>
                <a:spcPct val="130000"/>
              </a:lnSpc>
            </a:pPr>
            <a:r>
              <a:rPr lang="en-US" b="1">
                <a:latin typeface="Fira Sans Medium"/>
                <a:ea typeface="Fira Sans Medium"/>
                <a:cs typeface="Fira Sans Medium"/>
                <a:sym typeface="Fira Sans Medium"/>
              </a:rPr>
              <a:t>云服务器（Compute Service）</a:t>
            </a:r>
            <a:endParaRPr lang="en-US" b="1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" name="Oval 19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7954645" y="1765300"/>
            <a:ext cx="1040130" cy="100774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42500"/>
          </a:bodyPr>
          <a:lstStyle/>
          <a:p>
            <a:pPr algn="ctr">
              <a:lnSpc>
                <a:spcPct val="130000"/>
              </a:lnSpc>
            </a:pPr>
            <a:r>
              <a:rPr lang="zh-CN" altLang="en-US">
                <a:latin typeface="+mj-lt"/>
                <a:ea typeface="+mj-ea"/>
                <a:cs typeface="+mj-cs"/>
                <a:sym typeface="+mn-lt"/>
              </a:rPr>
              <a:t>消息队列（Message Queue）</a:t>
            </a:r>
            <a:endParaRPr lang="zh-CN" altLang="en-US"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43" name="Oval 19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8388350" y="2878455"/>
            <a:ext cx="1169670" cy="11372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35000"/>
          </a:bodyPr>
          <a:lstStyle/>
          <a:p>
            <a:pPr algn="ctr">
              <a:lnSpc>
                <a:spcPct val="130000"/>
              </a:lnSpc>
            </a:pPr>
            <a:r>
              <a:rPr lang="zh-CN" altLang="en-US">
                <a:latin typeface="+mj-lt"/>
                <a:ea typeface="+mj-ea"/>
                <a:cs typeface="+mj-cs"/>
                <a:sym typeface="+mn-lt"/>
              </a:rPr>
              <a:t>监控和日志服务（Monitoring and Logging Service）</a:t>
            </a:r>
            <a:endParaRPr lang="zh-CN" altLang="en-US"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44" name="Oval 19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8002270" y="3979545"/>
            <a:ext cx="1143635" cy="121221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35000"/>
          </a:bodyPr>
          <a:lstStyle/>
          <a:p>
            <a:pPr algn="ctr">
              <a:lnSpc>
                <a:spcPct val="130000"/>
              </a:lnSpc>
            </a:pPr>
            <a:r>
              <a:rPr lang="zh-CN" altLang="en-US">
                <a:latin typeface="+mj-lt"/>
                <a:ea typeface="+mj-ea"/>
                <a:cs typeface="+mj-cs"/>
                <a:sym typeface="+mn-lt"/>
              </a:rPr>
              <a:t>身份验证和授权服务（Authentication and Authorization Service）</a:t>
            </a:r>
            <a:endParaRPr lang="zh-CN" altLang="en-US"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46" name="Oval 19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2854325" y="2841625"/>
            <a:ext cx="1112520" cy="11309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>
                <a:latin typeface="+mj-lt"/>
                <a:ea typeface="+mj-ea"/>
                <a:cs typeface="+mj-cs"/>
                <a:sym typeface="+mn-lt"/>
              </a:rPr>
              <a:t>数据库服务（Database Service）</a:t>
            </a:r>
            <a:endParaRPr lang="zh-CN" altLang="en-US" sz="900"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47" name="Oval 19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3245441" y="3973442"/>
            <a:ext cx="956212" cy="96005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32500"/>
          </a:bodyPr>
          <a:lstStyle/>
          <a:p>
            <a:pPr algn="ctr">
              <a:lnSpc>
                <a:spcPct val="130000"/>
              </a:lnSpc>
            </a:pPr>
            <a:r>
              <a:rPr lang="zh-CN" altLang="en-US">
                <a:latin typeface="+mj-lt"/>
                <a:ea typeface="+mj-ea"/>
                <a:cs typeface="+mj-cs"/>
                <a:sym typeface="+mn-lt"/>
              </a:rPr>
              <a:t>文件存储服务（Storage Service）</a:t>
            </a:r>
            <a:endParaRPr lang="zh-CN" altLang="en-US"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48" name="TextBox 22"/>
          <p:cNvSpPr txBox="1"/>
          <p:nvPr>
            <p:custDataLst>
              <p:tags r:id="rId20"/>
            </p:custDataLst>
          </p:nvPr>
        </p:nvSpPr>
        <p:spPr>
          <a:xfrm>
            <a:off x="636905" y="1416685"/>
            <a:ext cx="2776855" cy="752475"/>
          </a:xfrm>
          <a:prstGeom prst="rect">
            <a:avLst/>
          </a:prstGeom>
          <a:noFill/>
        </p:spPr>
        <p:txBody>
          <a:bodyPr wrap="square" lIns="67073" tIns="46800" rIns="67073" bIns="4680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100" b="1">
                <a:sym typeface="+mn-lt"/>
              </a:rPr>
              <a:t>提供虚拟化的计算资源，运行点餐系统的应用程序。</a:t>
            </a:r>
            <a:endParaRPr lang="zh-CN" altLang="en-US" sz="1100" b="1">
              <a:sym typeface="+mn-lt"/>
            </a:endParaRPr>
          </a:p>
          <a:p>
            <a:pPr>
              <a:lnSpc>
                <a:spcPct val="140000"/>
              </a:lnSpc>
            </a:pPr>
            <a:r>
              <a:rPr lang="zh-CN" altLang="en-US" sz="1100" b="1">
                <a:sym typeface="+mn-lt"/>
              </a:rPr>
              <a:t>处理业务逻辑，如订单处理、支付验证等。</a:t>
            </a:r>
            <a:endParaRPr lang="zh-CN" altLang="en-US" sz="1100" b="1">
              <a:sym typeface="+mn-lt"/>
            </a:endParaRPr>
          </a:p>
        </p:txBody>
      </p:sp>
      <p:sp>
        <p:nvSpPr>
          <p:cNvPr id="49" name="TextBox 23"/>
          <p:cNvSpPr txBox="1"/>
          <p:nvPr>
            <p:custDataLst>
              <p:tags r:id="rId21"/>
            </p:custDataLst>
          </p:nvPr>
        </p:nvSpPr>
        <p:spPr>
          <a:xfrm>
            <a:off x="9121278" y="1778739"/>
            <a:ext cx="2064315" cy="495601"/>
          </a:xfrm>
          <a:prstGeom prst="rect">
            <a:avLst/>
          </a:prstGeom>
          <a:noFill/>
        </p:spPr>
        <p:txBody>
          <a:bodyPr wrap="square" lIns="67073" tIns="46800" rIns="67073" bIns="4680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100" b="1">
                <a:sym typeface="+mn-lt"/>
              </a:rPr>
              <a:t>处理异步任务，如订单通知、支付状态更新等</a:t>
            </a:r>
            <a:endParaRPr lang="zh-CN" altLang="en-US" sz="1100">
              <a:sym typeface="+mn-lt"/>
            </a:endParaRPr>
          </a:p>
        </p:txBody>
      </p:sp>
      <p:sp>
        <p:nvSpPr>
          <p:cNvPr id="50" name="TextBox 24"/>
          <p:cNvSpPr txBox="1"/>
          <p:nvPr>
            <p:custDataLst>
              <p:tags r:id="rId22"/>
            </p:custDataLst>
          </p:nvPr>
        </p:nvSpPr>
        <p:spPr>
          <a:xfrm>
            <a:off x="586105" y="2708275"/>
            <a:ext cx="2400935" cy="830580"/>
          </a:xfrm>
          <a:prstGeom prst="rect">
            <a:avLst/>
          </a:prstGeom>
          <a:noFill/>
        </p:spPr>
        <p:txBody>
          <a:bodyPr wrap="square" lIns="67073" tIns="46800" rIns="67073" bIns="4680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100" b="1">
                <a:sym typeface="+mn-lt"/>
              </a:rPr>
              <a:t>存储和管理点餐系统的数据，如用户信息、菜单项、订单详情等。</a:t>
            </a:r>
            <a:endParaRPr lang="zh-CN" altLang="en-US" sz="1100" b="1">
              <a:sym typeface="+mn-lt"/>
            </a:endParaRPr>
          </a:p>
          <a:p>
            <a:pPr>
              <a:lnSpc>
                <a:spcPct val="140000"/>
              </a:lnSpc>
            </a:pPr>
            <a:r>
              <a:rPr lang="zh-CN" altLang="en-US" sz="1100" b="1">
                <a:sym typeface="+mn-lt"/>
              </a:rPr>
              <a:t>保证数据的持久化和一致性</a:t>
            </a:r>
            <a:endParaRPr lang="zh-CN" altLang="en-US" sz="1100">
              <a:sym typeface="+mn-lt"/>
            </a:endParaRPr>
          </a:p>
        </p:txBody>
      </p:sp>
      <p:sp>
        <p:nvSpPr>
          <p:cNvPr id="51" name="TextBox 25"/>
          <p:cNvSpPr txBox="1"/>
          <p:nvPr>
            <p:custDataLst>
              <p:tags r:id="rId23"/>
            </p:custDataLst>
          </p:nvPr>
        </p:nvSpPr>
        <p:spPr>
          <a:xfrm>
            <a:off x="9571019" y="3043276"/>
            <a:ext cx="2064315" cy="495601"/>
          </a:xfrm>
          <a:prstGeom prst="rect">
            <a:avLst/>
          </a:prstGeom>
          <a:noFill/>
        </p:spPr>
        <p:txBody>
          <a:bodyPr wrap="square" lIns="67073" tIns="46800" rIns="67073" bIns="4680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100" b="1">
                <a:sym typeface="+mn-lt"/>
              </a:rPr>
              <a:t>监控系统性能，收集和分析日志，帮助开发者定位问题</a:t>
            </a:r>
            <a:endParaRPr lang="zh-CN" altLang="en-US" sz="1100">
              <a:sym typeface="+mn-lt"/>
            </a:endParaRPr>
          </a:p>
        </p:txBody>
      </p:sp>
      <p:sp>
        <p:nvSpPr>
          <p:cNvPr id="52" name="TextBox 26"/>
          <p:cNvSpPr txBox="1"/>
          <p:nvPr>
            <p:custDataLst>
              <p:tags r:id="rId24"/>
            </p:custDataLst>
          </p:nvPr>
        </p:nvSpPr>
        <p:spPr>
          <a:xfrm>
            <a:off x="9146109" y="4144432"/>
            <a:ext cx="2064315" cy="495601"/>
          </a:xfrm>
          <a:prstGeom prst="rect">
            <a:avLst/>
          </a:prstGeom>
          <a:noFill/>
        </p:spPr>
        <p:txBody>
          <a:bodyPr wrap="square" lIns="67073" tIns="46800" rIns="67073" bIns="4680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100" b="1">
                <a:sym typeface="+mn-lt"/>
              </a:rPr>
              <a:t>管理用户认证，确保系统的安全性</a:t>
            </a:r>
            <a:endParaRPr lang="zh-CN" altLang="en-US" sz="1100">
              <a:sym typeface="+mn-lt"/>
            </a:endParaRPr>
          </a:p>
        </p:txBody>
      </p:sp>
      <p:sp>
        <p:nvSpPr>
          <p:cNvPr id="53" name="TextBox 27"/>
          <p:cNvSpPr txBox="1"/>
          <p:nvPr>
            <p:custDataLst>
              <p:tags r:id="rId25"/>
            </p:custDataLst>
          </p:nvPr>
        </p:nvSpPr>
        <p:spPr>
          <a:xfrm>
            <a:off x="944245" y="4144645"/>
            <a:ext cx="2338705" cy="688340"/>
          </a:xfrm>
          <a:prstGeom prst="rect">
            <a:avLst/>
          </a:prstGeom>
          <a:noFill/>
        </p:spPr>
        <p:txBody>
          <a:bodyPr wrap="square" lIns="67073" tIns="46800" rIns="67073" bIns="46800" rtlCol="0">
            <a:noAutofit/>
          </a:bodyPr>
          <a:lstStyle/>
          <a:p>
            <a:pPr algn="l">
              <a:lnSpc>
                <a:spcPct val="140000"/>
              </a:lnSpc>
              <a:buClrTx/>
              <a:buSzTx/>
              <a:buNone/>
            </a:pPr>
            <a:r>
              <a:rPr lang="zh-CN" altLang="en-US" sz="1100" b="1">
                <a:sym typeface="+mn-lt"/>
              </a:rPr>
              <a:t>存储图片、文档等静态资源，如菜单图片、用户上传的文件等。</a:t>
            </a:r>
            <a:endParaRPr lang="zh-CN" altLang="en-US" sz="1100" b="1">
              <a:sym typeface="+mn-lt"/>
            </a:endParaRPr>
          </a:p>
          <a:p>
            <a:pPr algn="l">
              <a:lnSpc>
                <a:spcPct val="140000"/>
              </a:lnSpc>
              <a:buClrTx/>
              <a:buSzTx/>
              <a:buNone/>
            </a:pPr>
            <a:r>
              <a:rPr lang="zh-CN" altLang="en-US" sz="1100" b="1">
                <a:sym typeface="+mn-lt"/>
              </a:rPr>
              <a:t>提供快速的数据访问和备份</a:t>
            </a:r>
            <a:endParaRPr lang="zh-CN" altLang="en-US" sz="1100" b="1">
              <a:sym typeface="+mn-lt"/>
            </a:endParaRPr>
          </a:p>
        </p:txBody>
      </p:sp>
      <p:cxnSp>
        <p:nvCxnSpPr>
          <p:cNvPr id="3" name="直接连接符 2"/>
          <p:cNvCxnSpPr>
            <a:cxnSpLocks noChangeShapeType="1"/>
          </p:cNvCxnSpPr>
          <p:nvPr>
            <p:custDataLst>
              <p:tags r:id="rId26"/>
            </p:custDataLst>
          </p:nvPr>
        </p:nvCxnSpPr>
        <p:spPr bwMode="auto">
          <a:xfrm>
            <a:off x="5029249" y="1911904"/>
            <a:ext cx="329565" cy="474345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sp>
        <p:nvSpPr>
          <p:cNvPr id="5" name="Oval 19"/>
          <p:cNvSpPr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4095750" y="4832985"/>
            <a:ext cx="1112520" cy="11309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p>
            <a:pPr algn="ctr">
              <a:lnSpc>
                <a:spcPct val="130000"/>
              </a:lnSpc>
            </a:pPr>
            <a:r>
              <a:rPr lang="zh-CN" altLang="en-US" sz="900">
                <a:latin typeface="+mj-lt"/>
                <a:ea typeface="+mj-ea"/>
                <a:cs typeface="+mj-cs"/>
                <a:sym typeface="+mn-lt"/>
              </a:rPr>
              <a:t>内容分发网络（CDN）</a:t>
            </a:r>
            <a:endParaRPr lang="zh-CN" altLang="en-US" sz="900"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6" name="Oval 19"/>
          <p:cNvSpPr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4206240" y="859790"/>
            <a:ext cx="1112520" cy="11309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>
                <a:latin typeface="+mj-lt"/>
                <a:ea typeface="+mj-ea"/>
                <a:cs typeface="+mj-cs"/>
                <a:sym typeface="+mn-lt"/>
              </a:rPr>
              <a:t>负载均衡器（Load Balancer）</a:t>
            </a:r>
            <a:endParaRPr lang="zh-CN" altLang="en-US" sz="900"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7" name="Oval 19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6891020" y="859790"/>
            <a:ext cx="1234440" cy="104013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>
                <a:latin typeface="+mj-lt"/>
                <a:ea typeface="+mj-ea"/>
                <a:cs typeface="+mj-cs"/>
                <a:sym typeface="+mn-lt"/>
              </a:rPr>
              <a:t>API网关（API Gateway）</a:t>
            </a:r>
            <a:endParaRPr lang="zh-CN" altLang="en-US" sz="900">
              <a:latin typeface="+mj-lt"/>
              <a:ea typeface="+mj-ea"/>
              <a:cs typeface="+mj-cs"/>
              <a:sym typeface="+mn-lt"/>
            </a:endParaRPr>
          </a:p>
        </p:txBody>
      </p:sp>
      <p:sp>
        <p:nvSpPr>
          <p:cNvPr id="8" name="Oval 19"/>
          <p:cNvSpPr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6891020" y="4933315"/>
            <a:ext cx="1112520" cy="11309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900">
                <a:latin typeface="+mj-lt"/>
                <a:ea typeface="+mj-ea"/>
                <a:cs typeface="+mj-cs"/>
                <a:sym typeface="+mn-lt"/>
              </a:rPr>
              <a:t>.支付网关（Payment Gateway）</a:t>
            </a:r>
            <a:endParaRPr lang="zh-CN" altLang="en-US" sz="900">
              <a:latin typeface="+mj-lt"/>
              <a:ea typeface="+mj-ea"/>
              <a:cs typeface="+mj-cs"/>
              <a:sym typeface="+mn-lt"/>
            </a:endParaRPr>
          </a:p>
        </p:txBody>
      </p:sp>
      <p:cxnSp>
        <p:nvCxnSpPr>
          <p:cNvPr id="9" name="直接连接符 8"/>
          <p:cNvCxnSpPr>
            <a:cxnSpLocks noChangeShapeType="1"/>
          </p:cNvCxnSpPr>
          <p:nvPr>
            <p:custDataLst>
              <p:tags r:id="rId31"/>
            </p:custDataLst>
          </p:nvPr>
        </p:nvCxnSpPr>
        <p:spPr bwMode="auto">
          <a:xfrm flipH="1">
            <a:off x="6783754" y="1899839"/>
            <a:ext cx="445770" cy="620395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cxnSp>
        <p:nvCxnSpPr>
          <p:cNvPr id="10" name="直接连接符 9"/>
          <p:cNvCxnSpPr>
            <a:cxnSpLocks noChangeShapeType="1"/>
          </p:cNvCxnSpPr>
          <p:nvPr>
            <p:custDataLst>
              <p:tags r:id="rId32"/>
            </p:custDataLst>
          </p:nvPr>
        </p:nvCxnSpPr>
        <p:spPr bwMode="auto">
          <a:xfrm flipV="1">
            <a:off x="5087669" y="4392849"/>
            <a:ext cx="348615" cy="542290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cxnSp>
        <p:nvCxnSpPr>
          <p:cNvPr id="11" name="直接连接符 10"/>
          <p:cNvCxnSpPr>
            <a:cxnSpLocks noChangeShapeType="1"/>
          </p:cNvCxnSpPr>
          <p:nvPr>
            <p:custDataLst>
              <p:tags r:id="rId33"/>
            </p:custDataLst>
          </p:nvPr>
        </p:nvCxnSpPr>
        <p:spPr bwMode="auto">
          <a:xfrm flipH="1" flipV="1">
            <a:off x="6744384" y="4295694"/>
            <a:ext cx="397510" cy="572135"/>
          </a:xfrm>
          <a:prstGeom prst="line">
            <a:avLst/>
          </a:prstGeom>
          <a:noFill/>
          <a:ln w="28575" algn="ctr">
            <a:solidFill>
              <a:schemeClr val="accent1"/>
            </a:solidFill>
            <a:round/>
            <a:headEnd type="none" w="med" len="med"/>
            <a:tailEnd type="arrow" w="med" len="med"/>
          </a:ln>
        </p:spPr>
      </p:cxnSp>
      <p:sp>
        <p:nvSpPr>
          <p:cNvPr id="12" name="文本框 11"/>
          <p:cNvSpPr txBox="1"/>
          <p:nvPr/>
        </p:nvSpPr>
        <p:spPr>
          <a:xfrm>
            <a:off x="4205605" y="337185"/>
            <a:ext cx="2345055" cy="5581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>
              <a:lnSpc>
                <a:spcPct val="140000"/>
              </a:lnSpc>
              <a:buClrTx/>
              <a:buSzTx/>
              <a:buFontTx/>
            </a:pPr>
            <a:r>
              <a:rPr lang="zh-CN" altLang="en-US" sz="1100" b="1"/>
              <a:t>分配用户请求到多个服务器，提高系统的可用性和扩展性</a:t>
            </a:r>
            <a:endParaRPr lang="zh-CN" altLang="en-US" sz="1100" b="1"/>
          </a:p>
        </p:txBody>
      </p:sp>
      <p:sp>
        <p:nvSpPr>
          <p:cNvPr id="13" name="文本框 12"/>
          <p:cNvSpPr txBox="1"/>
          <p:nvPr/>
        </p:nvSpPr>
        <p:spPr>
          <a:xfrm>
            <a:off x="4021455" y="5962650"/>
            <a:ext cx="2306320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40000"/>
              </a:lnSpc>
              <a:buClrTx/>
              <a:buSzTx/>
              <a:buNone/>
            </a:pPr>
            <a:r>
              <a:rPr lang="zh-CN" altLang="en-US" sz="1100" b="1"/>
              <a:t>加速静态资源的加载速度，提升用户体验</a:t>
            </a:r>
            <a:endParaRPr lang="zh-CN" altLang="en-US" sz="1100" b="1"/>
          </a:p>
        </p:txBody>
      </p:sp>
      <p:sp>
        <p:nvSpPr>
          <p:cNvPr id="14" name="文本框 13"/>
          <p:cNvSpPr txBox="1"/>
          <p:nvPr/>
        </p:nvSpPr>
        <p:spPr>
          <a:xfrm>
            <a:off x="7435215" y="429895"/>
            <a:ext cx="310134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100" b="1"/>
              <a:t>管理客户端和后端服务之间的通信，提供API路由、限流、监控等功能。</a:t>
            </a:r>
            <a:endParaRPr lang="zh-CN" altLang="en-US" sz="1100" b="1"/>
          </a:p>
        </p:txBody>
      </p:sp>
      <p:sp>
        <p:nvSpPr>
          <p:cNvPr id="15" name="文本框 14"/>
          <p:cNvSpPr txBox="1"/>
          <p:nvPr/>
        </p:nvSpPr>
        <p:spPr>
          <a:xfrm>
            <a:off x="8023860" y="5768975"/>
            <a:ext cx="2742565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100" b="1"/>
              <a:t>处理支付事务，支持多种支付方式</a:t>
            </a:r>
            <a:endParaRPr lang="zh-CN" altLang="en-US" sz="1100" b="1"/>
          </a:p>
        </p:txBody>
      </p:sp>
    </p:spTree>
    <p:custDataLst>
      <p:tags r:id="rId3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任意多边形: 形状 19"/>
          <p:cNvSpPr/>
          <p:nvPr>
            <p:custDataLst>
              <p:tags r:id="rId1"/>
            </p:custDataLst>
          </p:nvPr>
        </p:nvSpPr>
        <p:spPr>
          <a:xfrm>
            <a:off x="4598670" y="1691005"/>
            <a:ext cx="2673350" cy="4810125"/>
          </a:xfrm>
          <a:custGeom>
            <a:avLst/>
            <a:gdLst>
              <a:gd name="connsiteX0" fmla="*/ 221625 w 2544124"/>
              <a:gd name="connsiteY0" fmla="*/ 0 h 3182029"/>
              <a:gd name="connsiteX1" fmla="*/ 2225375 w 2544124"/>
              <a:gd name="connsiteY1" fmla="*/ 0 h 3182029"/>
              <a:gd name="connsiteX2" fmla="*/ 2446348 w 2544124"/>
              <a:gd name="connsiteY2" fmla="*/ 221001 h 3182029"/>
              <a:gd name="connsiteX3" fmla="*/ 2446348 w 2544124"/>
              <a:gd name="connsiteY3" fmla="*/ 1498115 h 3182029"/>
              <a:gd name="connsiteX4" fmla="*/ 2544124 w 2544124"/>
              <a:gd name="connsiteY4" fmla="*/ 1590688 h 3182029"/>
              <a:gd name="connsiteX5" fmla="*/ 2446348 w 2544124"/>
              <a:gd name="connsiteY5" fmla="*/ 1683261 h 3182029"/>
              <a:gd name="connsiteX6" fmla="*/ 2446348 w 2544124"/>
              <a:gd name="connsiteY6" fmla="*/ 2961027 h 3182029"/>
              <a:gd name="connsiteX7" fmla="*/ 2225375 w 2544124"/>
              <a:gd name="connsiteY7" fmla="*/ 3182029 h 3182029"/>
              <a:gd name="connsiteX8" fmla="*/ 221625 w 2544124"/>
              <a:gd name="connsiteY8" fmla="*/ 3182029 h 3182029"/>
              <a:gd name="connsiteX9" fmla="*/ 0 w 2544124"/>
              <a:gd name="connsiteY9" fmla="*/ 2961027 h 3182029"/>
              <a:gd name="connsiteX10" fmla="*/ 0 w 2544124"/>
              <a:gd name="connsiteY10" fmla="*/ 221001 h 3182029"/>
              <a:gd name="connsiteX11" fmla="*/ 221625 w 2544124"/>
              <a:gd name="connsiteY11" fmla="*/ 0 h 3182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44124" h="3182029">
                <a:moveTo>
                  <a:pt x="221625" y="0"/>
                </a:moveTo>
                <a:lnTo>
                  <a:pt x="2225375" y="0"/>
                </a:lnTo>
                <a:cubicBezTo>
                  <a:pt x="2347920" y="0"/>
                  <a:pt x="2446348" y="99092"/>
                  <a:pt x="2446348" y="221001"/>
                </a:cubicBezTo>
                <a:lnTo>
                  <a:pt x="2446348" y="1498115"/>
                </a:lnTo>
                <a:lnTo>
                  <a:pt x="2544124" y="1590688"/>
                </a:lnTo>
                <a:lnTo>
                  <a:pt x="2446348" y="1683261"/>
                </a:lnTo>
                <a:lnTo>
                  <a:pt x="2446348" y="2961027"/>
                </a:lnTo>
                <a:cubicBezTo>
                  <a:pt x="2446348" y="3082937"/>
                  <a:pt x="2347920" y="3182029"/>
                  <a:pt x="2225375" y="3182029"/>
                </a:cubicBezTo>
                <a:lnTo>
                  <a:pt x="221625" y="3182029"/>
                </a:lnTo>
                <a:cubicBezTo>
                  <a:pt x="99079" y="3182029"/>
                  <a:pt x="0" y="3082937"/>
                  <a:pt x="0" y="2961027"/>
                </a:cubicBezTo>
                <a:lnTo>
                  <a:pt x="0" y="221001"/>
                </a:lnTo>
                <a:cubicBezTo>
                  <a:pt x="0" y="99092"/>
                  <a:pt x="99079" y="0"/>
                  <a:pt x="22162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6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18118" tIns="463888" rIns="300380" bIns="821396" numCol="1" spcCol="0" rtlCol="0" fromWordArt="0" anchor="ctr" anchorCtr="0" forceAA="0" compatLnSpc="1">
            <a:noAutofit/>
          </a:bodyPr>
          <a:lstStyle/>
          <a:p>
            <a:pPr>
              <a:lnSpc>
                <a:spcPct val="130000"/>
              </a:lnSpc>
            </a:pPr>
            <a:endParaRPr lang="zh-CN" altLang="en-US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>
                <a:sym typeface="+mn-ea"/>
              </a:rPr>
              <a:t>3. 技术先进:</a:t>
            </a:r>
            <a:endParaRPr lang="zh-CN" altLang="en-US"/>
          </a:p>
          <a:p>
            <a:pPr indent="457200"/>
            <a:r>
              <a:rPr lang="zh-CN" altLang="en-US">
                <a:sym typeface="+mn-ea"/>
              </a:rPr>
              <a:t>采用云计算架构，利用云计算的弹性扩展、高可用性、低成本等优势，为用户提供稳定可靠的服务。</a:t>
            </a:r>
            <a:endParaRPr lang="zh-CN" altLang="en-US"/>
          </a:p>
          <a:p>
            <a:pPr indent="457200"/>
            <a:r>
              <a:rPr lang="zh-CN" altLang="en-US">
                <a:sym typeface="+mn-ea"/>
              </a:rPr>
              <a:t>使用 Vue.js、Spring Boot、MySQL、Redis 等先进技术，构建高性能、可扩展的系统。</a:t>
            </a:r>
            <a:endParaRPr lang="zh-CN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7" name="任意多边形: 形状 26"/>
          <p:cNvSpPr/>
          <p:nvPr>
            <p:custDataLst>
              <p:tags r:id="rId2"/>
            </p:custDataLst>
          </p:nvPr>
        </p:nvSpPr>
        <p:spPr>
          <a:xfrm>
            <a:off x="2402840" y="1690370"/>
            <a:ext cx="2302510" cy="4810760"/>
          </a:xfrm>
          <a:custGeom>
            <a:avLst/>
            <a:gdLst>
              <a:gd name="connsiteX0" fmla="*/ 221625 w 2544124"/>
              <a:gd name="connsiteY0" fmla="*/ 0 h 3182029"/>
              <a:gd name="connsiteX1" fmla="*/ 2225375 w 2544124"/>
              <a:gd name="connsiteY1" fmla="*/ 0 h 3182029"/>
              <a:gd name="connsiteX2" fmla="*/ 2446348 w 2544124"/>
              <a:gd name="connsiteY2" fmla="*/ 221001 h 3182029"/>
              <a:gd name="connsiteX3" fmla="*/ 2446348 w 2544124"/>
              <a:gd name="connsiteY3" fmla="*/ 1498115 h 3182029"/>
              <a:gd name="connsiteX4" fmla="*/ 2544124 w 2544124"/>
              <a:gd name="connsiteY4" fmla="*/ 1590688 h 3182029"/>
              <a:gd name="connsiteX5" fmla="*/ 2446348 w 2544124"/>
              <a:gd name="connsiteY5" fmla="*/ 1683261 h 3182029"/>
              <a:gd name="connsiteX6" fmla="*/ 2446348 w 2544124"/>
              <a:gd name="connsiteY6" fmla="*/ 2961027 h 3182029"/>
              <a:gd name="connsiteX7" fmla="*/ 2225375 w 2544124"/>
              <a:gd name="connsiteY7" fmla="*/ 3182029 h 3182029"/>
              <a:gd name="connsiteX8" fmla="*/ 221625 w 2544124"/>
              <a:gd name="connsiteY8" fmla="*/ 3182029 h 3182029"/>
              <a:gd name="connsiteX9" fmla="*/ 0 w 2544124"/>
              <a:gd name="connsiteY9" fmla="*/ 2961027 h 3182029"/>
              <a:gd name="connsiteX10" fmla="*/ 0 w 2544124"/>
              <a:gd name="connsiteY10" fmla="*/ 221001 h 3182029"/>
              <a:gd name="connsiteX11" fmla="*/ 221625 w 2544124"/>
              <a:gd name="connsiteY11" fmla="*/ 0 h 3182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44124" h="3182029">
                <a:moveTo>
                  <a:pt x="221625" y="0"/>
                </a:moveTo>
                <a:lnTo>
                  <a:pt x="2225375" y="0"/>
                </a:lnTo>
                <a:cubicBezTo>
                  <a:pt x="2347920" y="0"/>
                  <a:pt x="2446348" y="99092"/>
                  <a:pt x="2446348" y="221001"/>
                </a:cubicBezTo>
                <a:lnTo>
                  <a:pt x="2446348" y="1498115"/>
                </a:lnTo>
                <a:lnTo>
                  <a:pt x="2544124" y="1590688"/>
                </a:lnTo>
                <a:lnTo>
                  <a:pt x="2446348" y="1683261"/>
                </a:lnTo>
                <a:lnTo>
                  <a:pt x="2446348" y="2961027"/>
                </a:lnTo>
                <a:cubicBezTo>
                  <a:pt x="2446348" y="3082937"/>
                  <a:pt x="2347920" y="3182029"/>
                  <a:pt x="2225375" y="3182029"/>
                </a:cubicBezTo>
                <a:lnTo>
                  <a:pt x="221625" y="3182029"/>
                </a:lnTo>
                <a:cubicBezTo>
                  <a:pt x="99079" y="3182029"/>
                  <a:pt x="0" y="3082937"/>
                  <a:pt x="0" y="2961027"/>
                </a:cubicBezTo>
                <a:lnTo>
                  <a:pt x="0" y="221001"/>
                </a:lnTo>
                <a:cubicBezTo>
                  <a:pt x="0" y="99092"/>
                  <a:pt x="99079" y="0"/>
                  <a:pt x="221625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alpha val="6000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18348" tIns="463888" rIns="313486" bIns="821396" numCol="1" spcCol="0" rtlCol="0" fromWordArt="0" anchor="ctr" anchorCtr="0" forceAA="0" compatLnSpc="1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>
                <a:sym typeface="+mn-ea"/>
              </a:rPr>
              <a:t>2. 功能全面:</a:t>
            </a:r>
            <a:endParaRPr lang="zh-CN" altLang="en-US"/>
          </a:p>
          <a:p>
            <a:pPr indent="457200"/>
            <a:r>
              <a:rPr lang="zh-CN" altLang="en-US">
                <a:sym typeface="+mn-ea"/>
              </a:rPr>
              <a:t>系统涵盖了顾客端、餐厅端，满足不同用户的需求。</a:t>
            </a:r>
            <a:endParaRPr lang="zh-CN" altLang="en-US"/>
          </a:p>
          <a:p>
            <a:pPr indent="457200"/>
            <a:r>
              <a:rPr lang="zh-CN" altLang="en-US">
                <a:sym typeface="+mn-ea"/>
              </a:rPr>
              <a:t>提供菜单浏览、在线点餐、订单管理、数据统计、等功能，覆盖点餐流程的各个环节。</a:t>
            </a:r>
            <a:endParaRPr lang="zh-CN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2" name="装饰"/>
          <p:cNvSpPr/>
          <p:nvPr>
            <p:custDataLst>
              <p:tags r:id="rId3"/>
            </p:custDataLst>
          </p:nvPr>
        </p:nvSpPr>
        <p:spPr>
          <a:xfrm>
            <a:off x="74930" y="1691005"/>
            <a:ext cx="2434590" cy="4810125"/>
          </a:xfrm>
          <a:custGeom>
            <a:avLst/>
            <a:gdLst>
              <a:gd name="adj" fmla="val 9036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03" h="4881">
                <a:moveTo>
                  <a:pt x="339" y="0"/>
                </a:moveTo>
                <a:lnTo>
                  <a:pt x="3414" y="0"/>
                </a:lnTo>
                <a:cubicBezTo>
                  <a:pt x="3601" y="0"/>
                  <a:pt x="3753" y="152"/>
                  <a:pt x="3753" y="339"/>
                </a:cubicBezTo>
                <a:lnTo>
                  <a:pt x="3753" y="2298"/>
                </a:lnTo>
                <a:lnTo>
                  <a:pt x="3903" y="2440"/>
                </a:lnTo>
                <a:lnTo>
                  <a:pt x="3753" y="2582"/>
                </a:lnTo>
                <a:lnTo>
                  <a:pt x="3753" y="4542"/>
                </a:lnTo>
                <a:cubicBezTo>
                  <a:pt x="3753" y="4729"/>
                  <a:pt x="3601" y="4881"/>
                  <a:pt x="3414" y="4881"/>
                </a:cubicBezTo>
                <a:lnTo>
                  <a:pt x="339" y="4881"/>
                </a:lnTo>
                <a:cubicBezTo>
                  <a:pt x="152" y="4881"/>
                  <a:pt x="0" y="4729"/>
                  <a:pt x="0" y="4542"/>
                </a:cubicBezTo>
                <a:lnTo>
                  <a:pt x="0" y="339"/>
                </a:lnTo>
                <a:cubicBezTo>
                  <a:pt x="0" y="152"/>
                  <a:pt x="152" y="0"/>
                  <a:pt x="33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6000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17942" tIns="463889" rIns="331037" bIns="820760" rtlCol="0" anchor="ctr">
            <a:noAutofit/>
          </a:bodyPr>
          <a:lstStyle/>
          <a:p>
            <a:pPr>
              <a:lnSpc>
                <a:spcPct val="130000"/>
              </a:lnSpc>
            </a:pPr>
            <a:endParaRPr lang="en-US" altLang="zh-CN">
              <a:sym typeface="+mn-ea"/>
            </a:endParaRPr>
          </a:p>
          <a:p>
            <a:pPr>
              <a:lnSpc>
                <a:spcPct val="130000"/>
              </a:lnSpc>
            </a:pPr>
            <a:endParaRPr lang="en-US" altLang="zh-CN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>
                <a:sym typeface="+mn-ea"/>
              </a:rPr>
              <a:t>1.</a:t>
            </a:r>
            <a:r>
              <a:rPr lang="zh-CN" altLang="en-US">
                <a:sym typeface="+mn-ea"/>
              </a:rPr>
              <a:t>便捷高效:</a:t>
            </a:r>
            <a:endParaRPr lang="zh-CN" altLang="en-US"/>
          </a:p>
          <a:p>
            <a:pPr indent="457200"/>
            <a:r>
              <a:rPr lang="zh-CN" altLang="en-US">
                <a:sym typeface="+mn-ea"/>
              </a:rPr>
              <a:t>顾客可以随时随地通过手机或平板电脑浏览菜单、在线点餐、查询订单状态、完成支付，享受便捷的用餐体验。餐厅可以通过系统管理菜品、处理订单、统计数据，提高运营效率和管理水平。</a:t>
            </a:r>
            <a:endParaRPr lang="zh-CN" altLang="en-US"/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" name="序号"/>
          <p:cNvSpPr/>
          <p:nvPr>
            <p:custDataLst>
              <p:tags r:id="rId4"/>
            </p:custDataLst>
          </p:nvPr>
        </p:nvSpPr>
        <p:spPr>
          <a:xfrm>
            <a:off x="6586996" y="4630352"/>
            <a:ext cx="691037" cy="640187"/>
          </a:xfrm>
          <a:prstGeom prst="rect">
            <a:avLst/>
          </a:prstGeom>
          <a:effectLst>
            <a:outerShdw blurRad="177800" dist="762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none" lIns="0" tIns="0" rIns="0" bIns="0" anchor="ctr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endParaRPr lang="en-US" sz="3600" b="1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1" name="序号"/>
          <p:cNvSpPr/>
          <p:nvPr>
            <p:custDataLst>
              <p:tags r:id="rId5"/>
            </p:custDataLst>
          </p:nvPr>
        </p:nvSpPr>
        <p:spPr>
          <a:xfrm>
            <a:off x="3813721" y="4630352"/>
            <a:ext cx="691037" cy="640187"/>
          </a:xfrm>
          <a:prstGeom prst="rect">
            <a:avLst/>
          </a:prstGeom>
          <a:effectLst>
            <a:outerShdw blurRad="177800" dist="76200" dir="2700000" algn="tl" rotWithShape="0">
              <a:schemeClr val="accent2">
                <a:lumMod val="75000"/>
                <a:alpha val="40000"/>
              </a:schemeClr>
            </a:outerShdw>
          </a:effectLst>
        </p:spPr>
        <p:txBody>
          <a:bodyPr wrap="none" lIns="0" tIns="0" rIns="0" bIns="0" anchor="ctr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endParaRPr lang="en-US" sz="3600" b="1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6" name="装饰"/>
          <p:cNvSpPr/>
          <p:nvPr>
            <p:custDataLst>
              <p:tags r:id="rId6"/>
            </p:custDataLst>
          </p:nvPr>
        </p:nvSpPr>
        <p:spPr>
          <a:xfrm>
            <a:off x="7158355" y="1691005"/>
            <a:ext cx="2506345" cy="4811395"/>
          </a:xfrm>
          <a:custGeom>
            <a:avLst/>
            <a:gdLst>
              <a:gd name="adj" fmla="val 9036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03" h="4881">
                <a:moveTo>
                  <a:pt x="339" y="0"/>
                </a:moveTo>
                <a:lnTo>
                  <a:pt x="3414" y="0"/>
                </a:lnTo>
                <a:cubicBezTo>
                  <a:pt x="3601" y="0"/>
                  <a:pt x="3753" y="152"/>
                  <a:pt x="3753" y="339"/>
                </a:cubicBezTo>
                <a:lnTo>
                  <a:pt x="3753" y="2298"/>
                </a:lnTo>
                <a:lnTo>
                  <a:pt x="3903" y="2440"/>
                </a:lnTo>
                <a:lnTo>
                  <a:pt x="3753" y="2582"/>
                </a:lnTo>
                <a:lnTo>
                  <a:pt x="3753" y="4542"/>
                </a:lnTo>
                <a:cubicBezTo>
                  <a:pt x="3753" y="4729"/>
                  <a:pt x="3601" y="4881"/>
                  <a:pt x="3414" y="4881"/>
                </a:cubicBezTo>
                <a:lnTo>
                  <a:pt x="339" y="4881"/>
                </a:lnTo>
                <a:cubicBezTo>
                  <a:pt x="152" y="4881"/>
                  <a:pt x="0" y="4729"/>
                  <a:pt x="0" y="4542"/>
                </a:cubicBezTo>
                <a:lnTo>
                  <a:pt x="0" y="339"/>
                </a:lnTo>
                <a:cubicBezTo>
                  <a:pt x="0" y="152"/>
                  <a:pt x="152" y="0"/>
                  <a:pt x="33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alpha val="60000"/>
                </a:scheme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417889" tIns="463889" rIns="339345" bIns="820760" numCol="1" spcCol="0" rtlCol="0" fromWordArt="0" anchor="ctr" anchorCtr="0" forceAA="0" compatLnSpc="1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>
                <a:sym typeface="+mn-ea"/>
              </a:rPr>
              <a:t>4</a:t>
            </a:r>
            <a:r>
              <a:rPr lang="zh-CN" altLang="en-US">
                <a:sym typeface="+mn-ea"/>
              </a:rPr>
              <a:t>. 安全可靠:</a:t>
            </a:r>
            <a:endParaRPr lang="zh-CN" altLang="en-US"/>
          </a:p>
          <a:p>
            <a:pPr indent="457200"/>
            <a:r>
              <a:rPr lang="zh-CN" altLang="en-US">
                <a:sym typeface="+mn-ea"/>
              </a:rPr>
              <a:t>采用 HTTPS 协议、数据加密、访问控制等技术，保障数据安全。</a:t>
            </a:r>
            <a:endParaRPr lang="zh-CN" altLang="en-US"/>
          </a:p>
          <a:p>
            <a:pPr indent="457200"/>
            <a:r>
              <a:rPr lang="zh-CN" altLang="en-US">
                <a:sym typeface="+mn-ea"/>
              </a:rPr>
              <a:t>采用用户认证、权限控制等机制，确保系统安全。</a:t>
            </a:r>
            <a:endParaRPr lang="zh-CN" altLang="en-US">
              <a:sym typeface="+mn-ea"/>
            </a:endParaRPr>
          </a:p>
          <a:p>
            <a:pPr indent="457200"/>
            <a:endParaRPr lang="zh-CN" altLang="en-US">
              <a:sym typeface="+mn-ea"/>
            </a:endParaRPr>
          </a:p>
          <a:p>
            <a:pPr indent="457200"/>
            <a:endParaRPr lang="zh-CN" altLang="en-US"/>
          </a:p>
          <a:p>
            <a:pPr>
              <a:lnSpc>
                <a:spcPct val="130000"/>
              </a:lnSpc>
            </a:pPr>
            <a:endParaRPr lang="zh-CN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5" name="序号"/>
          <p:cNvSpPr/>
          <p:nvPr>
            <p:custDataLst>
              <p:tags r:id="rId7"/>
            </p:custDataLst>
          </p:nvPr>
        </p:nvSpPr>
        <p:spPr>
          <a:xfrm>
            <a:off x="349567" y="5686357"/>
            <a:ext cx="691037" cy="640187"/>
          </a:xfrm>
          <a:prstGeom prst="rect">
            <a:avLst/>
          </a:prstGeom>
          <a:effectLst>
            <a:outerShdw blurRad="177800" dist="762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none" lIns="0" tIns="0" rIns="0" bIns="0" anchor="ctr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endParaRPr lang="en-US" sz="3600" b="1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9" name="序号"/>
          <p:cNvSpPr/>
          <p:nvPr>
            <p:custDataLst>
              <p:tags r:id="rId8"/>
            </p:custDataLst>
          </p:nvPr>
        </p:nvSpPr>
        <p:spPr>
          <a:xfrm>
            <a:off x="9360270" y="4630352"/>
            <a:ext cx="691037" cy="640187"/>
          </a:xfrm>
          <a:prstGeom prst="rect">
            <a:avLst/>
          </a:prstGeom>
          <a:effectLst>
            <a:outerShdw blurRad="177800" dist="76200" dir="2700000" algn="tl" rotWithShape="0">
              <a:schemeClr val="accent2">
                <a:lumMod val="75000"/>
                <a:alpha val="40000"/>
              </a:schemeClr>
            </a:outerShdw>
          </a:effectLst>
        </p:spPr>
        <p:txBody>
          <a:bodyPr wrap="none" lIns="0" tIns="0" rIns="0" bIns="0" anchor="ctr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sz="36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04</a:t>
            </a:r>
            <a:endParaRPr lang="en-US" sz="3600" b="1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系统优势</a:t>
            </a:r>
            <a:endParaRPr lang="zh-CN" altLang="en-US" dirty="0"/>
          </a:p>
        </p:txBody>
      </p:sp>
      <p:sp>
        <p:nvSpPr>
          <p:cNvPr id="2" name="任意多边形: 形状 19"/>
          <p:cNvSpPr/>
          <p:nvPr>
            <p:custDataLst>
              <p:tags r:id="rId10"/>
            </p:custDataLst>
          </p:nvPr>
        </p:nvSpPr>
        <p:spPr>
          <a:xfrm>
            <a:off x="9518650" y="1692275"/>
            <a:ext cx="2673350" cy="4810125"/>
          </a:xfrm>
          <a:custGeom>
            <a:avLst/>
            <a:gdLst>
              <a:gd name="connsiteX0" fmla="*/ 221625 w 2544124"/>
              <a:gd name="connsiteY0" fmla="*/ 0 h 3182029"/>
              <a:gd name="connsiteX1" fmla="*/ 2225375 w 2544124"/>
              <a:gd name="connsiteY1" fmla="*/ 0 h 3182029"/>
              <a:gd name="connsiteX2" fmla="*/ 2446348 w 2544124"/>
              <a:gd name="connsiteY2" fmla="*/ 221001 h 3182029"/>
              <a:gd name="connsiteX3" fmla="*/ 2446348 w 2544124"/>
              <a:gd name="connsiteY3" fmla="*/ 1498115 h 3182029"/>
              <a:gd name="connsiteX4" fmla="*/ 2544124 w 2544124"/>
              <a:gd name="connsiteY4" fmla="*/ 1590688 h 3182029"/>
              <a:gd name="connsiteX5" fmla="*/ 2446348 w 2544124"/>
              <a:gd name="connsiteY5" fmla="*/ 1683261 h 3182029"/>
              <a:gd name="connsiteX6" fmla="*/ 2446348 w 2544124"/>
              <a:gd name="connsiteY6" fmla="*/ 2961027 h 3182029"/>
              <a:gd name="connsiteX7" fmla="*/ 2225375 w 2544124"/>
              <a:gd name="connsiteY7" fmla="*/ 3182029 h 3182029"/>
              <a:gd name="connsiteX8" fmla="*/ 221625 w 2544124"/>
              <a:gd name="connsiteY8" fmla="*/ 3182029 h 3182029"/>
              <a:gd name="connsiteX9" fmla="*/ 0 w 2544124"/>
              <a:gd name="connsiteY9" fmla="*/ 2961027 h 3182029"/>
              <a:gd name="connsiteX10" fmla="*/ 0 w 2544124"/>
              <a:gd name="connsiteY10" fmla="*/ 221001 h 3182029"/>
              <a:gd name="connsiteX11" fmla="*/ 221625 w 2544124"/>
              <a:gd name="connsiteY11" fmla="*/ 0 h 3182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44124" h="3182029">
                <a:moveTo>
                  <a:pt x="221625" y="0"/>
                </a:moveTo>
                <a:lnTo>
                  <a:pt x="2225375" y="0"/>
                </a:lnTo>
                <a:cubicBezTo>
                  <a:pt x="2347920" y="0"/>
                  <a:pt x="2446348" y="99092"/>
                  <a:pt x="2446348" y="221001"/>
                </a:cubicBezTo>
                <a:lnTo>
                  <a:pt x="2446348" y="1498115"/>
                </a:lnTo>
                <a:lnTo>
                  <a:pt x="2544124" y="1590688"/>
                </a:lnTo>
                <a:lnTo>
                  <a:pt x="2446348" y="1683261"/>
                </a:lnTo>
                <a:lnTo>
                  <a:pt x="2446348" y="2961027"/>
                </a:lnTo>
                <a:cubicBezTo>
                  <a:pt x="2446348" y="3082937"/>
                  <a:pt x="2347920" y="3182029"/>
                  <a:pt x="2225375" y="3182029"/>
                </a:cubicBezTo>
                <a:lnTo>
                  <a:pt x="221625" y="3182029"/>
                </a:lnTo>
                <a:cubicBezTo>
                  <a:pt x="99079" y="3182029"/>
                  <a:pt x="0" y="3082937"/>
                  <a:pt x="0" y="2961027"/>
                </a:cubicBezTo>
                <a:lnTo>
                  <a:pt x="0" y="221001"/>
                </a:lnTo>
                <a:cubicBezTo>
                  <a:pt x="0" y="99092"/>
                  <a:pt x="99079" y="0"/>
                  <a:pt x="22162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6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18118" tIns="463888" rIns="300380" bIns="821396" numCol="1" spcCol="0" rtlCol="0" fromWordArt="0" anchor="ctr" anchorCtr="0" forceAA="0" compatLnSpc="1">
            <a:noAutofit/>
          </a:bodyPr>
          <a:p>
            <a:pPr>
              <a:lnSpc>
                <a:spcPct val="130000"/>
              </a:lnSpc>
            </a:pPr>
            <a:r>
              <a:rPr lang="zh-CN" altLang="en-US">
                <a:sym typeface="+mn-ea"/>
              </a:rPr>
              <a:t>5. 易于维护:</a:t>
            </a:r>
            <a:endParaRPr lang="zh-CN" altLang="en-US"/>
          </a:p>
          <a:p>
            <a:pPr indent="457200"/>
            <a:r>
              <a:rPr lang="zh-CN" altLang="en-US">
                <a:sym typeface="+mn-ea"/>
              </a:rPr>
              <a:t>采用模块化设计和自动化运维工具，简化系统部署和运维，降低运维成本</a:t>
            </a:r>
            <a:endParaRPr lang="zh-CN" altLang="en-US">
              <a:sym typeface="+mn-ea"/>
            </a:endParaRPr>
          </a:p>
          <a:p>
            <a:pPr indent="457200"/>
            <a:endParaRPr lang="zh-CN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indent="457200"/>
            <a:endParaRPr lang="zh-CN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indent="457200"/>
            <a:endParaRPr lang="zh-CN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indent="457200"/>
            <a:endParaRPr lang="zh-CN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indent="457200"/>
            <a:endParaRPr lang="zh-CN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indent="457200"/>
            <a:endParaRPr lang="zh-CN" altLang="zh-CN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空心弧 6"/>
          <p:cNvSpPr/>
          <p:nvPr>
            <p:custDataLst>
              <p:tags r:id="rId1"/>
            </p:custDataLst>
          </p:nvPr>
        </p:nvSpPr>
        <p:spPr>
          <a:xfrm rot="5400000">
            <a:off x="835014" y="2199056"/>
            <a:ext cx="3249526" cy="3026526"/>
          </a:xfrm>
          <a:prstGeom prst="blockArc">
            <a:avLst>
              <a:gd name="adj1" fmla="val 11993176"/>
              <a:gd name="adj2" fmla="val 20418111"/>
              <a:gd name="adj3" fmla="val 631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椭圆 14"/>
          <p:cNvSpPr/>
          <p:nvPr>
            <p:custDataLst>
              <p:tags r:id="rId2"/>
            </p:custDataLst>
          </p:nvPr>
        </p:nvSpPr>
        <p:spPr>
          <a:xfrm>
            <a:off x="2775479" y="1997224"/>
            <a:ext cx="641453" cy="641453"/>
          </a:xfrm>
          <a:prstGeom prst="ellipse">
            <a:avLst/>
          </a:prstGeom>
          <a:solidFill>
            <a:schemeClr val="accent6">
              <a:alpha val="85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2899243" y="2112732"/>
            <a:ext cx="393925" cy="40216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altLang="zh-CN" sz="26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1</a:t>
            </a:r>
            <a:endParaRPr lang="zh-CN" altLang="en-US" sz="2600" spc="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3" name="椭圆 12"/>
          <p:cNvSpPr/>
          <p:nvPr>
            <p:custDataLst>
              <p:tags r:id="rId4"/>
            </p:custDataLst>
          </p:nvPr>
        </p:nvSpPr>
        <p:spPr>
          <a:xfrm>
            <a:off x="3515549" y="3498793"/>
            <a:ext cx="641453" cy="641453"/>
          </a:xfrm>
          <a:prstGeom prst="ellipse">
            <a:avLst/>
          </a:prstGeom>
          <a:solidFill>
            <a:schemeClr val="accent6">
              <a:alpha val="85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3639312" y="3618438"/>
            <a:ext cx="393925" cy="40216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altLang="zh-CN" sz="26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2</a:t>
            </a:r>
            <a:endParaRPr lang="zh-CN" altLang="en-US" sz="2600" spc="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1" name="椭圆 10"/>
          <p:cNvSpPr/>
          <p:nvPr>
            <p:custDataLst>
              <p:tags r:id="rId6"/>
            </p:custDataLst>
          </p:nvPr>
        </p:nvSpPr>
        <p:spPr>
          <a:xfrm>
            <a:off x="2700793" y="4785961"/>
            <a:ext cx="641453" cy="641453"/>
          </a:xfrm>
          <a:prstGeom prst="ellipse">
            <a:avLst/>
          </a:prstGeom>
          <a:solidFill>
            <a:schemeClr val="accent6">
              <a:alpha val="85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7"/>
            </p:custDataLst>
          </p:nvPr>
        </p:nvSpPr>
        <p:spPr>
          <a:xfrm>
            <a:off x="2824557" y="4901469"/>
            <a:ext cx="393925" cy="40216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altLang="zh-CN" sz="2600" spc="3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3</a:t>
            </a:r>
            <a:endParaRPr lang="zh-CN" altLang="en-US" sz="2600" spc="3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3515265" y="1653353"/>
            <a:ext cx="5136059" cy="508255"/>
          </a:xfrm>
          <a:prstGeom prst="rect">
            <a:avLst/>
          </a:prstGeom>
          <a:noFill/>
        </p:spPr>
        <p:txBody>
          <a:bodyPr wrap="square" rtlCol="0" anchor="b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弹性扩展</a:t>
            </a:r>
            <a:endParaRPr lang="zh-CN" altLang="en-US" b="1" spc="3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9"/>
            </p:custDataLst>
          </p:nvPr>
        </p:nvSpPr>
        <p:spPr>
          <a:xfrm>
            <a:off x="3706495" y="2161540"/>
            <a:ext cx="8003540" cy="713105"/>
          </a:xfrm>
          <a:prstGeom prst="rect">
            <a:avLst/>
          </a:prstGeom>
          <a:noFill/>
        </p:spPr>
        <p:txBody>
          <a:bodyPr wrap="square" anchor="t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13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云服务器可以根据业务需求动态调整资源，例如 CPU、内存、存储等，轻松应对流量高峰，避免资源浪费。</a:t>
            </a:r>
            <a:endParaRPr lang="zh-CN" altLang="en-US" sz="1300" spc="1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3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例如，在用餐高峰期，系统可以自动扩展服务器资源，确保系统稳定运行；在非高峰期，系统可以自动缩减资源，降低成本。</a:t>
            </a:r>
            <a:endParaRPr lang="zh-CN" altLang="en-US" sz="1300" spc="1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4156970" y="3320424"/>
            <a:ext cx="5136059" cy="508255"/>
          </a:xfrm>
          <a:prstGeom prst="rect">
            <a:avLst/>
          </a:prstGeom>
          <a:noFill/>
        </p:spPr>
        <p:txBody>
          <a:bodyPr wrap="square" rtlCol="0" anchor="b">
            <a:normAutofit fontScale="25000"/>
          </a:bodyPr>
          <a:lstStyle/>
          <a:p>
            <a:pPr>
              <a:lnSpc>
                <a:spcPct val="130000"/>
              </a:lnSpc>
            </a:pPr>
            <a:endParaRPr lang="zh-CN" altLang="en-US" b="1" spc="3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 </a:t>
            </a:r>
            <a:r>
              <a:rPr lang="zh-CN" altLang="en-US" sz="8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易于维护</a:t>
            </a:r>
            <a:endParaRPr lang="zh-CN" altLang="en-US" sz="8800" b="1" spc="3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11"/>
            </p:custDataLst>
          </p:nvPr>
        </p:nvSpPr>
        <p:spPr>
          <a:xfrm>
            <a:off x="4156710" y="3850005"/>
            <a:ext cx="7929245" cy="1051560"/>
          </a:xfrm>
          <a:prstGeom prst="rect">
            <a:avLst/>
          </a:prstGeom>
          <a:noFill/>
        </p:spPr>
        <p:txBody>
          <a:bodyPr wrap="square" anchor="t">
            <a:normAutofit fontScale="25000"/>
          </a:bodyPr>
          <a:lstStyle/>
          <a:p>
            <a:pPr>
              <a:lnSpc>
                <a:spcPct val="130000"/>
              </a:lnSpc>
            </a:pPr>
            <a:r>
              <a:rPr lang="zh-CN" altLang="en-US" sz="48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云服务器提供商负责服务器的硬件维护、软件更新、安全防护等工作，用户无需担心服务器运维问题。</a:t>
            </a:r>
            <a:endParaRPr lang="zh-CN" altLang="en-US" sz="4800" spc="1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48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例如，用户可以通过云平台提供的管理控制台，轻松管理服务器资源，进行监控、备份、恢复等操作</a:t>
            </a:r>
            <a:r>
              <a:rPr lang="zh-CN" altLang="en-US" sz="13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。</a:t>
            </a:r>
            <a:endParaRPr lang="zh-CN" altLang="en-US" sz="1400" spc="1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3706557" y="4787813"/>
            <a:ext cx="5136059" cy="508255"/>
          </a:xfrm>
          <a:prstGeom prst="rect">
            <a:avLst/>
          </a:prstGeom>
          <a:noFill/>
        </p:spPr>
        <p:txBody>
          <a:bodyPr wrap="square" rtlCol="0" anchor="b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低成本</a:t>
            </a:r>
            <a:endParaRPr lang="zh-CN" altLang="en-US" b="1" spc="3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13"/>
            </p:custDataLst>
          </p:nvPr>
        </p:nvSpPr>
        <p:spPr>
          <a:xfrm>
            <a:off x="3416935" y="5295900"/>
            <a:ext cx="8669020" cy="823595"/>
          </a:xfrm>
          <a:prstGeom prst="rect">
            <a:avLst/>
          </a:prstGeom>
          <a:noFill/>
        </p:spPr>
        <p:txBody>
          <a:bodyPr wrap="square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云服务器采用按需付费模式，用户只需为实际使用的资源付费，无需购买和维护昂贵的硬件设备</a:t>
            </a:r>
            <a:endParaRPr lang="zh-CN" altLang="en-US" sz="1400" spc="1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"/>
          <p:cNvSpPr txBox="1"/>
          <p:nvPr>
            <p:custDataLst>
              <p:tags r:id="rId14"/>
            </p:custDataLst>
          </p:nvPr>
        </p:nvSpPr>
        <p:spPr>
          <a:xfrm>
            <a:off x="697230" y="340995"/>
            <a:ext cx="7042785" cy="1276985"/>
          </a:xfrm>
          <a:prstGeom prst="rect">
            <a:avLst/>
          </a:prstGeom>
        </p:spPr>
        <p:txBody>
          <a:bodyPr anchor="b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35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Poppins SemiBold" panose="02000000000000000000" pitchFamily="2" charset="0"/>
                <a:sym typeface="Arial" panose="020B0604020202020204" pitchFamily="34" charset="0"/>
              </a:rPr>
              <a:t>系统采用云服务器的优势</a:t>
            </a:r>
            <a:endParaRPr lang="zh-CN" altLang="en-US" sz="3500" b="1" spc="3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Poppins SemiBold" panose="02000000000000000000" pitchFamily="2" charset="0"/>
              <a:sym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5"/>
          <a:srcRect l="10999" t="16293" r="816"/>
          <a:stretch>
            <a:fillRect/>
          </a:stretch>
        </p:blipFill>
        <p:spPr>
          <a:xfrm>
            <a:off x="290195" y="2363470"/>
            <a:ext cx="2935605" cy="2621915"/>
          </a:xfrm>
          <a:prstGeom prst="ellipse">
            <a:avLst/>
          </a:prstGeom>
        </p:spPr>
      </p:pic>
    </p:spTree>
    <p:custDataLst>
      <p:tags r:id="rId16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diagram"/>
  <p:tag name="KSO_WM_TEMPLATE_INDEX" val="2021566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diagram"/>
  <p:tag name="KSO_WM_TEMPLATE_INDEX" val="2021566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TEMPLATE_SUBCATEGORY" val="0"/>
  <p:tag name="KSO_WM_TEMPLATE_MASTER_TYPE" val="0"/>
  <p:tag name="KSO_WM_TEMPLATE_COLOR_TYPE" val="0"/>
  <p:tag name="KSO_WM_TAG_VERSION" val="1.0"/>
  <p:tag name="KSO_WM_BEAUTIFY_FLAG" val="#wm#"/>
  <p:tag name="KSO_WM_TEMPLATE_CATEGORY" val="diagram"/>
  <p:tag name="KSO_WM_TEMPLATE_INDEX" val="2021566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diagram"/>
  <p:tag name="KSO_WM_TEMPLATE_INDEX" val="20201669"/>
</p:tagLst>
</file>

<file path=ppt/tags/tag184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diagram"/>
  <p:tag name="KSO_WM_TEMPLATE_INDEX" val="20201669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201669"/>
  <p:tag name="KSO_WM_TEMPLATE_SUBCATEGORY" val="0"/>
</p:tagLst>
</file>

<file path=ppt/tags/tag18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6.xml><?xml version="1.0" encoding="utf-8"?>
<p:tagLst xmlns:p="http://schemas.openxmlformats.org/presentationml/2006/main">
  <p:tag name="KSO_WM_TEMPLATE_CATEGORY" val="diagram"/>
  <p:tag name="KSO_WM_TEMPLATE_INDEX" val="20189196"/>
  <p:tag name="KSO_WM_UNIT_TYPE" val="n_i"/>
  <p:tag name="KSO_WM_UNIT_INDEX" val="1_1"/>
  <p:tag name="KSO_WM_UNIT_ID" val="diagram20189196_1*n_i*1_1"/>
  <p:tag name="KSO_WM_UNIT_LAYERLEVEL" val="1_1"/>
  <p:tag name="KSO_WM_BEAUTIFY_FLAG" val="#wm#"/>
  <p:tag name="KSO_WM_TAG_VERSION" val="1.0"/>
  <p:tag name="KSO_WM_DIAGRAM_GROUP_CODE" val="n1-1"/>
  <p:tag name="KSO_WM_UNIT_FILL_FORE_SCHEMECOLOR_INDEX" val="5"/>
  <p:tag name="KSO_WM_UNI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197.xml><?xml version="1.0" encoding="utf-8"?>
<p:tagLst xmlns:p="http://schemas.openxmlformats.org/presentationml/2006/main">
  <p:tag name="KSO_WM_TEMPLATE_CATEGORY" val="diagram"/>
  <p:tag name="KSO_WM_TEMPLATE_INDEX" val="20189196"/>
  <p:tag name="KSO_WM_UNIT_TYPE" val="n_i"/>
  <p:tag name="KSO_WM_UNIT_INDEX" val="1_2"/>
  <p:tag name="KSO_WM_UNIT_ID" val="diagram20189196_1*n_i*1_2"/>
  <p:tag name="KSO_WM_UNIT_LAYERLEVEL" val="1_1"/>
  <p:tag name="KSO_WM_BEAUTIFY_FLAG" val="#wm#"/>
  <p:tag name="KSO_WM_TAG_VERSION" val="1.0"/>
  <p:tag name="KSO_WM_DIAGRAM_GROUP_CODE" val="n1-1"/>
  <p:tag name="KSO_WM_UNIT_FILL_FORE_SCHEMECOLOR_INDEX" val="5"/>
  <p:tag name="KSO_WM_UNI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198.xml><?xml version="1.0" encoding="utf-8"?>
<p:tagLst xmlns:p="http://schemas.openxmlformats.org/presentationml/2006/main">
  <p:tag name="KSO_WM_TEMPLATE_CATEGORY" val="diagram"/>
  <p:tag name="KSO_WM_TEMPLATE_INDEX" val="20189196"/>
  <p:tag name="KSO_WM_UNIT_TYPE" val="n_i"/>
  <p:tag name="KSO_WM_UNIT_INDEX" val="1_3"/>
  <p:tag name="KSO_WM_UNIT_ID" val="diagram20189196_1*n_i*1_3"/>
  <p:tag name="KSO_WM_UNIT_LAYERLEVEL" val="1_1"/>
  <p:tag name="KSO_WM_BEAUTIFY_FLAG" val="#wm#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199.xml><?xml version="1.0" encoding="utf-8"?>
<p:tagLst xmlns:p="http://schemas.openxmlformats.org/presentationml/2006/main">
  <p:tag name="KSO_WM_TEMPLATE_CATEGORY" val="diagram"/>
  <p:tag name="KSO_WM_TEMPLATE_INDEX" val="20189196"/>
  <p:tag name="KSO_WM_UNIT_TYPE" val="n_i"/>
  <p:tag name="KSO_WM_UNIT_INDEX" val="1_4"/>
  <p:tag name="KSO_WM_UNIT_ID" val="diagram20189196_1*n_i*1_4"/>
  <p:tag name="KSO_WM_UNIT_LAYERLEVEL" val="1_1"/>
  <p:tag name="KSO_WM_BEAUTIFY_FLAG" val="#wm#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1_1"/>
  <p:tag name="KSO_WM_UNIT_ID" val="diagram20189196_1*n_h_h_i*1_1_1_1"/>
  <p:tag name="KSO_WM_UNIT_LAYERLEVEL" val="1_1_1_1"/>
  <p:tag name="KSO_WM_BEAUTIFY_FLAG" val="#wm#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01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2_1"/>
  <p:tag name="KSO_WM_UNIT_ID" val="diagram20189196_1*n_h_h_i*1_1_2_1"/>
  <p:tag name="KSO_WM_UNIT_LAYERLEVEL" val="1_1_1_1"/>
  <p:tag name="KSO_WM_BEAUTIFY_FLAG" val="#wm#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02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3_1"/>
  <p:tag name="KSO_WM_UNIT_ID" val="diagram20189196_1*n_h_h_i*1_1_3_1"/>
  <p:tag name="KSO_WM_UNIT_LAYERLEVEL" val="1_1_1_1"/>
  <p:tag name="KSO_WM_BEAUTIFY_FLAG" val="#wm#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03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6_1"/>
  <p:tag name="KSO_WM_UNIT_ID" val="diagram20189196_1*n_h_h_i*1_1_6_1"/>
  <p:tag name="KSO_WM_UNIT_LAYERLEVEL" val="1_1_1_1"/>
  <p:tag name="KSO_WM_BEAUTIFY_FLAG" val="#wm#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04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5_1"/>
  <p:tag name="KSO_WM_UNIT_ID" val="diagram20189196_1*n_h_h_i*1_1_5_1"/>
  <p:tag name="KSO_WM_UNIT_LAYERLEVEL" val="1_1_1_1"/>
  <p:tag name="KSO_WM_BEAUTIFY_FLAG" val="#wm#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05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4_1"/>
  <p:tag name="KSO_WM_UNIT_ID" val="diagram20189196_1*n_h_h_i*1_1_4_1"/>
  <p:tag name="KSO_WM_UNIT_LAYERLEVEL" val="1_1_1_1"/>
  <p:tag name="KSO_WM_BEAUTIFY_FLAG" val="#wm#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0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20189196_1*i*10"/>
  <p:tag name="KSO_WM_TEMPLATE_CATEGORY" val="diagram"/>
  <p:tag name="KSO_WM_TEMPLATE_INDEX" val="20189196"/>
  <p:tag name="KSO_WM_UNIT_INDEX" val="10"/>
  <p:tag name="KSO_WM_DIAGRAM_VIRTUALLY_FRAME" val="{&quot;height&quot;:277.50472440944884,&quot;left&quot;:43.831968503937006,&quot;top&quot;:131.24763779527558,&quot;width&quot;:872.3360629921259}"/>
</p:tagLst>
</file>

<file path=ppt/tags/tag207.xml><?xml version="1.0" encoding="utf-8"?>
<p:tagLst xmlns:p="http://schemas.openxmlformats.org/presentationml/2006/main">
  <p:tag name="KSO_WM_TEMPLATE_CATEGORY" val="diagram"/>
  <p:tag name="KSO_WM_TEMPLATE_INDEX" val="20189196"/>
  <p:tag name="KSO_WM_UNIT_TYPE" val="n_h_i"/>
  <p:tag name="KSO_WM_UNIT_INDEX" val="1_2_1"/>
  <p:tag name="KSO_WM_UNIT_ID" val="diagram20189196_1*n_h_i*1_2_1"/>
  <p:tag name="KSO_WM_UNIT_LAYERLEVEL" val="1_1_1"/>
  <p:tag name="KSO_WM_TAG_VERSION" val="1.0"/>
  <p:tag name="KSO_WM_DIAGRAM_GROUP_CODE" val="n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08.xml><?xml version="1.0" encoding="utf-8"?>
<p:tagLst xmlns:p="http://schemas.openxmlformats.org/presentationml/2006/main">
  <p:tag name="KSO_WM_TEMPLATE_CATEGORY" val="diagram"/>
  <p:tag name="KSO_WM_TEMPLATE_INDEX" val="20189196"/>
  <p:tag name="KSO_WM_UNIT_TYPE" val="n_h_f"/>
  <p:tag name="KSO_WM_UNIT_INDEX" val="1_2_1"/>
  <p:tag name="KSO_WM_UNIT_ID" val="diagram20189196_1*n_h_f*1_2_1"/>
  <p:tag name="KSO_WM_UNIT_LAYERLEVEL" val="1_1_1"/>
  <p:tag name="KSO_WM_UNIT_VALUE" val="12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存在不足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09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1_1"/>
  <p:tag name="KSO_WM_UNIT_ID" val="diagram20189196_1*n_h_h_a*1_1_1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团队管理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4_1"/>
  <p:tag name="KSO_WM_UNIT_ID" val="diagram20189196_1*n_h_h_a*1_1_4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业务扩张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1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5_1"/>
  <p:tag name="KSO_WM_UNIT_ID" val="diagram20189196_1*n_h_h_a*1_1_5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商务合作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2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6_1"/>
  <p:tag name="KSO_WM_UNIT_ID" val="diagram20189196_1*n_h_h_a*1_1_6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市场营销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3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2_1"/>
  <p:tag name="KSO_WM_UNIT_ID" val="diagram20189196_1*n_h_h_a*1_1_2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工作流程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4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3_1"/>
  <p:tag name="KSO_WM_UNIT_ID" val="diagram20189196_1*n_h_h_a*1_1_3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业务知识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5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f"/>
  <p:tag name="KSO_WM_UNIT_INDEX" val="1_1_1_1"/>
  <p:tag name="KSO_WM_UNIT_ID" val="diagram20189196_1*n_h_h_f*1_1_1_1"/>
  <p:tag name="KSO_WM_UNIT_LAYERLEVEL" val="1_1_1_1"/>
  <p:tag name="KSO_WM_UNIT_VALUE" val="14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您的内容打在这里，或者通过复制您的文本后。"/>
  <p:tag name="KSO_WM_UNIT_TEXT_FILL_FORE_SCHEMECOLOR_INDEX" val="13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6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f"/>
  <p:tag name="KSO_WM_UNIT_INDEX" val="1_1_4_1"/>
  <p:tag name="KSO_WM_UNIT_ID" val="diagram20189196_1*n_h_h_f*1_1_4_1"/>
  <p:tag name="KSO_WM_UNIT_LAYERLEVEL" val="1_1_1_1"/>
  <p:tag name="KSO_WM_UNIT_VALUE" val="13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您的内容打在这里，或者通过复制您的文本后。"/>
  <p:tag name="KSO_WM_UNIT_TEXT_FILL_FORE_SCHEMECOLOR_INDEX" val="13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7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f"/>
  <p:tag name="KSO_WM_UNIT_INDEX" val="1_1_2_1"/>
  <p:tag name="KSO_WM_UNIT_ID" val="diagram20189196_1*n_h_h_f*1_1_2_1"/>
  <p:tag name="KSO_WM_UNIT_LAYERLEVEL" val="1_1_1_1"/>
  <p:tag name="KSO_WM_UNIT_VALUE" val="13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您的内容打在这里，或者通过复制您的文本后。"/>
  <p:tag name="KSO_WM_UNIT_TEXT_FILL_FORE_SCHEMECOLOR_INDEX" val="13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8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f"/>
  <p:tag name="KSO_WM_UNIT_INDEX" val="1_1_5_1"/>
  <p:tag name="KSO_WM_UNIT_ID" val="diagram20189196_1*n_h_h_f*1_1_5_1"/>
  <p:tag name="KSO_WM_UNIT_LAYERLEVEL" val="1_1_1_1"/>
  <p:tag name="KSO_WM_UNIT_VALUE" val="13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您的内容打在这里，或者通过复制您的文本后。"/>
  <p:tag name="KSO_WM_UNIT_TEXT_FILL_FORE_SCHEMECOLOR_INDEX" val="13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19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f"/>
  <p:tag name="KSO_WM_UNIT_INDEX" val="1_1_6_1"/>
  <p:tag name="KSO_WM_UNIT_ID" val="diagram20189196_1*n_h_h_f*1_1_6_1"/>
  <p:tag name="KSO_WM_UNIT_LAYERLEVEL" val="1_1_1_1"/>
  <p:tag name="KSO_WM_UNIT_VALUE" val="13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您的内容打在这里，或者通过复制您的文本后。"/>
  <p:tag name="KSO_WM_UNIT_TEXT_FILL_FORE_SCHEMECOLOR_INDEX" val="13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f"/>
  <p:tag name="KSO_WM_UNIT_INDEX" val="1_1_3_1"/>
  <p:tag name="KSO_WM_UNIT_ID" val="diagram20189196_1*n_h_h_f*1_1_3_1"/>
  <p:tag name="KSO_WM_UNIT_LAYERLEVEL" val="1_1_1_1"/>
  <p:tag name="KSO_WM_UNIT_VALUE" val="13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您的内容打在这里，或者通过复制您的文本后。"/>
  <p:tag name="KSO_WM_UNIT_TEXT_FILL_FORE_SCHEMECOLOR_INDEX" val="13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1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1_1"/>
  <p:tag name="KSO_WM_UNIT_ID" val="diagram20189196_1*n_h_h_i*1_1_1_1"/>
  <p:tag name="KSO_WM_UNIT_LAYERLEVEL" val="1_1_1_1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2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2_1"/>
  <p:tag name="KSO_WM_UNIT_ID" val="diagram20189196_1*n_h_h_a*1_1_2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工作流程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3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2_1"/>
  <p:tag name="KSO_WM_UNIT_ID" val="diagram20189196_1*n_h_h_a*1_1_2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工作流程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4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2_1"/>
  <p:tag name="KSO_WM_UNIT_ID" val="diagram20189196_1*n_h_h_a*1_1_2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工作流程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5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a"/>
  <p:tag name="KSO_WM_UNIT_INDEX" val="1_1_2_1"/>
  <p:tag name="KSO_WM_UNIT_ID" val="diagram20189196_1*n_h_h_a*1_1_2_1"/>
  <p:tag name="KSO_WM_UNIT_LAYERLEVEL" val="1_1_1_1"/>
  <p:tag name="KSO_WM_UNIT_VALUE" val="6"/>
  <p:tag name="KSO_WM_UNIT_HIGHLIGHT" val="0"/>
  <p:tag name="KSO_WM_UNIT_COMPATIBLE" val="0"/>
  <p:tag name="KSO_WM_UNIT_CLEAR" val="0"/>
  <p:tag name="KSO_WM_TAG_VERSION" val="1.0"/>
  <p:tag name="KSO_WM_DIAGRAM_GROUP_CODE" val="n1-1"/>
  <p:tag name="KSO_WM_UNIT_PRESET_TEXT" val="工作流程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6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1_1"/>
  <p:tag name="KSO_WM_UNIT_ID" val="diagram20189196_1*n_h_h_i*1_1_1_1"/>
  <p:tag name="KSO_WM_UNIT_LAYERLEVEL" val="1_1_1_1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7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1_1"/>
  <p:tag name="KSO_WM_UNIT_ID" val="diagram20189196_1*n_h_h_i*1_1_1_1"/>
  <p:tag name="KSO_WM_UNIT_LAYERLEVEL" val="1_1_1_1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8.xml><?xml version="1.0" encoding="utf-8"?>
<p:tagLst xmlns:p="http://schemas.openxmlformats.org/presentationml/2006/main">
  <p:tag name="KSO_WM_TEMPLATE_CATEGORY" val="diagram"/>
  <p:tag name="KSO_WM_TEMPLATE_INDEX" val="20189196"/>
  <p:tag name="KSO_WM_UNIT_TYPE" val="n_h_h_i"/>
  <p:tag name="KSO_WM_UNIT_INDEX" val="1_1_1_1"/>
  <p:tag name="KSO_WM_UNIT_ID" val="diagram20189196_1*n_h_h_i*1_1_1_1"/>
  <p:tag name="KSO_WM_UNIT_LAYERLEVEL" val="1_1_1_1"/>
  <p:tag name="KSO_WM_TAG_VERSION" val="1.0"/>
  <p:tag name="KSO_WM_DIAGRAM_GROUP_CODE" val="n1-1"/>
  <p:tag name="KSO_WM_UNIT_LINE_FORE_SCHEMECOLOR_INDEX" val="5"/>
  <p:tag name="KSO_WM_UNIT_LINE_FILL_TYPE" val="2"/>
  <p:tag name="KSO_WM_UNIT_USESOURCEFORMAT_APPLY" val="1"/>
  <p:tag name="KSO_WM_DIAGRAM_VIRTUALLY_FRAME" val="{&quot;height&quot;:277.50472440944884,&quot;left&quot;:43.831968503937006,&quot;top&quot;:131.24763779527558,&quot;width&quot;:872.3360629921259}"/>
</p:tagLst>
</file>

<file path=ppt/tags/tag229.xml><?xml version="1.0" encoding="utf-8"?>
<p:tagLst xmlns:p="http://schemas.openxmlformats.org/presentationml/2006/main">
  <p:tag name="KSO_WM_TEMPLATE_CATEGORY" val="diagram"/>
  <p:tag name="KSO_WM_TEMPLATE_INDEX" val="20189196"/>
  <p:tag name="KSO_WM_TAG_VERSION" val="1.0"/>
  <p:tag name="KSO_WM_SLIDE_ID" val="diagram20189196_1"/>
  <p:tag name="KSO_WM_SLIDE_INDEX" val="1"/>
  <p:tag name="KSO_WM_SLIDE_ITEM_CNT" val="6"/>
  <p:tag name="KSO_WM_SLIDE_LAYOUT" val="n"/>
  <p:tag name="KSO_WM_SLIDE_LAYOUT_CNT" val="1"/>
  <p:tag name="KSO_WM_SLIDE_TYPE" val="text"/>
  <p:tag name="KSO_WM_SLIDE_SUBTYPE" val="diag"/>
  <p:tag name="KSO_WM_BEAUTIFY_FLAG" val="#wm#"/>
  <p:tag name="KSO_WM_SLIDE_POSITION" val="43.832*131.248"/>
  <p:tag name="KSO_WM_SLIDE_SIZE" val="872.336*277.505"/>
  <p:tag name="KSO_WM_DIAGRAM_GROUP_CODE" val="n1-1"/>
  <p:tag name="KSO_WM_TEMPLATE_SUBCATEGORY" val="ai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SUBTYPE" val="a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299_3*l_h_f*1_3_1"/>
  <p:tag name="KSO_WM_TEMPLATE_CATEGORY" val="diagram"/>
  <p:tag name="KSO_WM_TEMPLATE_INDEX" val="20231299"/>
  <p:tag name="KSO_WM_UNIT_LAYERLEVEL" val="1_1_1"/>
  <p:tag name="KSO_WM_TAG_VERSION" val="3.0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83.8766929133858,&quot;left&quot;:27.524960629921246,&quot;top&quot;:128.1233070866142,&quot;width&quot;:884.7957388714169}"/>
  <p:tag name="KSO_WM_DIAGRAM_COLOR_MATCH_VALUE" val="{&quot;shape&quot;:{&quot;fill&quot;:{&quot;gradient&quot;:[{&quot;brightness&quot;:0,&quot;colorType&quot;:1,&quot;foreColorIndex&quot;:5,&quot;pos&quot;:0,&quot;transparency&quot;:0},{&quot;brightness&quot;:0,&quot;colorType&quot;:1,&quot;foreColorIndex&quot;:5,&quot;pos&quot;:1,&quot;transparency&quot;:0.4000000059604645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DIAGRAM_COLOR_TRICK" val="2"/>
  <p:tag name="KSO_WM_UNIT_TEXT_TYPE" val="1"/>
  <p:tag name="KSO_WM_UNIT_PRESET_TEXT" val="单击此处输入你的正文，文字是您思想的提炼"/>
  <p:tag name="KSO_WM_UNIT_FILL_TYPE" val="3"/>
  <p:tag name="KSO_WM_UNIT_USESOURCEFORMAT_APPLY" val="0"/>
</p:tagLst>
</file>

<file path=ppt/tags/tag23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299_3*l_h_f*1_2_1"/>
  <p:tag name="KSO_WM_TEMPLATE_CATEGORY" val="diagram"/>
  <p:tag name="KSO_WM_TEMPLATE_INDEX" val="20231299"/>
  <p:tag name="KSO_WM_UNIT_LAYERLEVEL" val="1_1_1"/>
  <p:tag name="KSO_WM_TAG_VERSION" val="3.0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83.8766929133858,&quot;left&quot;:48.990560341181755,&quot;top&quot;:128.1233070866142,&quot;width&quot;:863.3301391601562}"/>
  <p:tag name="KSO_WM_DIAGRAM_COLOR_MATCH_VALUE" val="{&quot;shape&quot;:{&quot;fill&quot;:{&quot;gradient&quot;:[{&quot;brightness&quot;:0,&quot;colorType&quot;:1,&quot;foreColorIndex&quot;:6,&quot;pos&quot;:0,&quot;transparency&quot;:0},{&quot;brightness&quot;:0,&quot;colorType&quot;:1,&quot;foreColorIndex&quot;:6,&quot;pos&quot;:1,&quot;transparency&quot;:0.4000000059604645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DIAGRAM_COLOR_TRICK" val="2"/>
  <p:tag name="KSO_WM_UNIT_TEXT_TYPE" val="1"/>
  <p:tag name="KSO_WM_UNIT_PRESET_TEXT" val="单击此处输入你的正文，文字是您思想的提炼"/>
  <p:tag name="KSO_WM_UNIT_FILL_TYPE" val="3"/>
  <p:tag name="KSO_WM_UNIT_USESOURCEFORMAT_APPLY" val="0"/>
</p:tagLst>
</file>

<file path=ppt/tags/tag232.xml><?xml version="1.0" encoding="utf-8"?>
<p:tagLst xmlns:p="http://schemas.openxmlformats.org/presentationml/2006/main">
  <p:tag name="KSO_WM_UNIT_SUBTYPE" val="a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299_3*l_h_f*1_1_1"/>
  <p:tag name="KSO_WM_TEMPLATE_CATEGORY" val="diagram"/>
  <p:tag name="KSO_WM_TEMPLATE_INDEX" val="20231299"/>
  <p:tag name="KSO_WM_UNIT_LAYERLEVEL" val="1_1_1"/>
  <p:tag name="KSO_WM_TAG_VERSION" val="3.0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255.25,&quot;left&quot;:48.990560341181755,&quot;top&quot;:178.42507874015746,&quot;width&quot;:863.3301391601562}"/>
  <p:tag name="KSO_WM_DIAGRAM_COLOR_MATCH_VALUE" val="{&quot;shape&quot;:{&quot;fill&quot;:{&quot;gradient&quot;:[{&quot;brightness&quot;:0,&quot;colorType&quot;:1,&quot;foreColorIndex&quot;:5,&quot;pos&quot;:0,&quot;transparency&quot;:0},{&quot;brightness&quot;:0,&quot;colorType&quot;:1,&quot;foreColorIndex&quot;:5,&quot;pos&quot;:1,&quot;transparency&quot;:0.4000000059604645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DIAGRAM_COLOR_TRICK" val="2"/>
  <p:tag name="KSO_WM_UNIT_TEXT_TYPE" val="1"/>
  <p:tag name="KSO_WM_UNIT_PRESET_TEXT" val="单击此处输入你的正文，文字是您思想的提炼"/>
  <p:tag name="KSO_WM_UNIT_FILL_TYPE" val="3"/>
  <p:tag name="KSO_WM_UNIT_USESOURCEFORMAT_APPLY" val="0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1299_3*l_h_i*1_3_1"/>
  <p:tag name="KSO_WM_TEMPLATE_CATEGORY" val="diagram"/>
  <p:tag name="KSO_WM_TEMPLATE_INDEX" val="20231299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83.8766929133858,&quot;left&quot;:27.524960629921246,&quot;top&quot;:128.1233070866142,&quot;width&quot;:884.7957388714169}"/>
  <p:tag name="KSO_WM_DIAGRAM_COLOR_MATCH_VALUE" val="{&quot;shape&quot;:{&quot;fill&quot;:{&quot;type&quot;:0},&quot;glow&quot;:{&quot;colorType&quot;:0},&quot;line&quot;:{&quot;type&quot;:0},&quot;shadow&quot;:{&quot;brightness&quot;:-0.2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2"/>
  <p:tag name="KSO_WM_UNIT_SHADOW_SCHEMECOLOR_INDEX" val="5"/>
  <p:tag name="KSO_WM_UNIT_USESOURCEFORMAT_APPLY" val="0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1299_3*l_h_i*1_2_1"/>
  <p:tag name="KSO_WM_TEMPLATE_CATEGORY" val="diagram"/>
  <p:tag name="KSO_WM_TEMPLATE_INDEX" val="20231299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83.8766929133858,&quot;left&quot;:27.524960629921246,&quot;top&quot;:128.1233070866142,&quot;width&quot;:884.7957388714169}"/>
  <p:tag name="KSO_WM_DIAGRAM_COLOR_MATCH_VALUE" val="{&quot;shape&quot;:{&quot;fill&quot;:{&quot;type&quot;:0},&quot;glow&quot;:{&quot;colorType&quot;:0},&quot;line&quot;:{&quot;type&quot;:0},&quot;shadow&quot;:{&quot;brightness&quot;:-0.25,&quot;colorType&quot;:1,&quot;foreColorIndex&quot;:6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2"/>
  <p:tag name="KSO_WM_UNIT_SHADOW_SCHEMECOLOR_INDEX" val="6"/>
  <p:tag name="KSO_WM_UNIT_USESOURCEFORMAT_APPLY" val="0"/>
</p:tagLst>
</file>

<file path=ppt/tags/tag23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299_3*l_h_f*1_4_1"/>
  <p:tag name="KSO_WM_TEMPLATE_CATEGORY" val="diagram"/>
  <p:tag name="KSO_WM_TEMPLATE_INDEX" val="20231299"/>
  <p:tag name="KSO_WM_UNIT_LAYERLEVEL" val="1_1_1"/>
  <p:tag name="KSO_WM_TAG_VERSION" val="3.0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83.8766929133858,&quot;left&quot;:27.524960629921246,&quot;top&quot;:128.1233070866142,&quot;width&quot;:884.7957388714169}"/>
  <p:tag name="KSO_WM_DIAGRAM_COLOR_MATCH_VALUE" val="{&quot;shape&quot;:{&quot;fill&quot;:{&quot;gradient&quot;:[{&quot;brightness&quot;:0,&quot;colorType&quot;:1,&quot;foreColorIndex&quot;:6,&quot;pos&quot;:0,&quot;transparency&quot;:0},{&quot;brightness&quot;:0,&quot;colorType&quot;:1,&quot;foreColorIndex&quot;:6,&quot;pos&quot;:1,&quot;transparency&quot;:0.4000000059604645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DIAGRAM_COLOR_TRICK" val="2"/>
  <p:tag name="KSO_WM_UNIT_TEXT_TYPE" val="1"/>
  <p:tag name="KSO_WM_UNIT_PRESET_TEXT" val="单击此处输入你的正文，文字是您思想的提炼"/>
  <p:tag name="KSO_WM_UNIT_FILL_TYPE" val="3"/>
  <p:tag name="KSO_WM_UNIT_USESOURCEFORMAT_APPLY" val="0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1299_3*l_h_i*1_1_1"/>
  <p:tag name="KSO_WM_TEMPLATE_CATEGORY" val="diagram"/>
  <p:tag name="KSO_WM_TEMPLATE_INDEX" val="20231299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83.8766929133858,&quot;left&quot;:27.524960629921246,&quot;top&quot;:128.1233070866142,&quot;width&quot;:884.7957388714169}"/>
  <p:tag name="KSO_WM_DIAGRAM_COLOR_MATCH_VALUE" val="{&quot;shape&quot;:{&quot;fill&quot;:{&quot;type&quot;:0},&quot;glow&quot;:{&quot;colorType&quot;:0},&quot;line&quot;:{&quot;type&quot;:0},&quot;shadow&quot;:{&quot;brightness&quot;:-0.2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2"/>
  <p:tag name="KSO_WM_UNIT_SHADOW_SCHEMECOLOR_INDEX" val="5"/>
  <p:tag name="KSO_WM_UNIT_USESOURCEFORMAT_APPLY" val="0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1299_3*l_h_i*1_4_1"/>
  <p:tag name="KSO_WM_TEMPLATE_CATEGORY" val="diagram"/>
  <p:tag name="KSO_WM_TEMPLATE_INDEX" val="20231299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83.8766929133858,&quot;left&quot;:27.524960629921246,&quot;top&quot;:128.1233070866142,&quot;width&quot;:884.7957388714169}"/>
  <p:tag name="KSO_WM_DIAGRAM_COLOR_MATCH_VALUE" val="{&quot;shape&quot;:{&quot;fill&quot;:{&quot;type&quot;:0},&quot;glow&quot;:{&quot;colorType&quot;:0},&quot;line&quot;:{&quot;type&quot;:0},&quot;shadow&quot;:{&quot;brightness&quot;:-0.25,&quot;colorType&quot;:1,&quot;foreColorIndex&quot;:6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COLOR_TRICK" val="2"/>
  <p:tag name="KSO_WM_UNIT_SHADOW_SCHEMECOLOR_INDEX" val="6"/>
  <p:tag name="KSO_WM_UNIT_USESOURCEFORMAT_APPLY" val="0"/>
</p:tagLst>
</file>

<file path=ppt/tags/tag2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1299_3*a*1"/>
  <p:tag name="KSO_WM_TEMPLATE_CATEGORY" val="diagram"/>
  <p:tag name="KSO_WM_TEMPLATE_INDEX" val="20231299"/>
  <p:tag name="KSO_WM_UNIT_LAYERLEVEL" val="1"/>
  <p:tag name="KSO_WM_TAG_VERSION" val="3.0"/>
  <p:tag name="KSO_WM_BEAUTIFY_FLAG" val="#wm#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239.xml><?xml version="1.0" encoding="utf-8"?>
<p:tagLst xmlns:p="http://schemas.openxmlformats.org/presentationml/2006/main">
  <p:tag name="KSO_WM_UNIT_SUBTYPE" val="a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299_3*l_h_f*1_3_1"/>
  <p:tag name="KSO_WM_TEMPLATE_CATEGORY" val="diagram"/>
  <p:tag name="KSO_WM_TEMPLATE_INDEX" val="20231299"/>
  <p:tag name="KSO_WM_UNIT_LAYERLEVEL" val="1_1_1"/>
  <p:tag name="KSO_WM_TAG_VERSION" val="3.0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83.8766929133858,&quot;left&quot;:48.990560341181755,&quot;top&quot;:128.1233070866142,&quot;width&quot;:863.3301391601562}"/>
  <p:tag name="KSO_WM_DIAGRAM_COLOR_MATCH_VALUE" val="{&quot;shape&quot;:{&quot;fill&quot;:{&quot;gradient&quot;:[{&quot;brightness&quot;:0,&quot;colorType&quot;:1,&quot;foreColorIndex&quot;:5,&quot;pos&quot;:0,&quot;transparency&quot;:0},{&quot;brightness&quot;:0,&quot;colorType&quot;:1,&quot;foreColorIndex&quot;:5,&quot;pos&quot;:1,&quot;transparency&quot;:0.4000000059604645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DIAGRAM_COLOR_TRICK" val="2"/>
  <p:tag name="KSO_WM_UNIT_TEXT_TYPE" val="1"/>
  <p:tag name="KSO_WM_UNIT_PRESET_TEXT" val="单击此处输入你的正文，文字是您思想的提炼"/>
  <p:tag name="KSO_WM_UNIT_FILL_TYPE" val="3"/>
  <p:tag name="KSO_WM_UNIT_USESOURCEFORMAT_APPLY" val="0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CHIP_INFOS" val="{&quot;name&quot;:&quot;Slide4&quot;,&quot;width&quot;:399.578,&quot;height&quot;:484.138,&quot;tags&quot;:{&quot;style&quot;:[&quot;简约&quot;],&quot;coloring&quot;:[&quot;多彩色&quot;]},&quot;slide_type&quot;:[&quot;text&quot;],&quot;type&quot;:&quot;diagram&quot;,&quot;match_code&quot;:&quot;l(h(f)h(f)h(f)h(f))&quot;,&quot;adjust_rule&quot;:{&quot;width_max&quot;:479.493,&quot;width_min&quot;:319.662,&quot;height_max&quot;:580.966,&quot;height_min&quot;:387.311},&quot;fill_rule&quot;:{&quot;fill_mode&quot;:&quot;adaptive&quot;,&quot;fill_align&quot;:&quot;cm&quot;},&quot;adapt_layouttype&quot;:[&quot;leftright&quot;,&quot;navigation&quot;],&quot;zoom_adjust&quot;:20}"/>
  <p:tag name="KSO_WM_CHIP_XID" val="5e72d6780bf9d44aae6d4d1f"/>
  <p:tag name="KSO_WM_SLIDE_ID" val="diagram20231299_3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4"/>
  <p:tag name="KSO_WM_SLIDE_INDEX" val="3"/>
  <p:tag name="KSO_WM_SLIDE_SIZE" val="855.429*250.554"/>
  <p:tag name="KSO_WM_SLIDE_POSITION" val="52.9412*180.773"/>
  <p:tag name="KSO_WM_DIAGRAM_GROUP_CODE" val="l1-1"/>
  <p:tag name="KSO_WM_SLIDE_DIAGTYPE" val="l"/>
  <p:tag name="KSO_WM_TAG_VERSION" val="3.0"/>
  <p:tag name="KSO_WM_BEAUTIFY_FLAG" val="#wm#"/>
  <p:tag name="KSO_WM_TEMPLATE_CATEGORY" val="diagram"/>
  <p:tag name="KSO_WM_TEMPLATE_INDEX" val="20189196"/>
  <p:tag name="KSO_WM_SLIDE_LAYOUT" val="a_l"/>
  <p:tag name="KSO_WM_SLIDE_LAYOUT_CNT" val="1_1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i"/>
  <p:tag name="KSO_WM_UNIT_INDEX" val="1_1"/>
  <p:tag name="KSO_WM_UNIT_ID" val="diagram20215661_1*l_i*1_1"/>
  <p:tag name="KSO_WM_TEMPLATE_CATEGORY" val="diagram"/>
  <p:tag name="KSO_WM_TEMPLATE_INDEX" val="20215661"/>
  <p:tag name="KSO_WM_UNIT_LAYERLEVEL" val="1_1"/>
  <p:tag name="KSO_WM_TAG_VERSION" val="1.0"/>
  <p:tag name="KSO_WM_BEAUTIFY_FLAG" val="#wm#"/>
  <p:tag name="KSO_WM_DIAGRAM_GROUP_CODE" val="l1-1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1_2"/>
  <p:tag name="KSO_WM_UNIT_ID" val="diagram20215661_1*l_h_i*1_1_2"/>
  <p:tag name="KSO_WM_TEMPLATE_CATEGORY" val="diagram"/>
  <p:tag name="KSO_WM_TEMPLATE_INDEX" val="20215661"/>
  <p:tag name="KSO_WM_UNIT_LAYERLEVEL" val="1_1_1"/>
  <p:tag name="KSO_WM_TAG_VERSION" val="1.0"/>
  <p:tag name="KSO_WM_BEAUTIFY_FLAG" val="#wm#"/>
  <p:tag name="KSO_WM_DIAGRAM_GROUP_CODE" val="l1-1"/>
  <p:tag name="KSO_WM_UNIT_FILL_FORE_SCHEMECOLOR_INDEX" val="10"/>
  <p:tag name="KSO_WM_UNIT_FILL_TYPE" val="1"/>
  <p:tag name="KSO_WM_UNIT_LINE_FORE_SCHEMECOLOR_INDEX" val="10"/>
  <p:tag name="KSO_WM_UNIT_LINE_FILL_TYPE" val="2"/>
  <p:tag name="KSO_WM_UNIT_TEXT_FILL_FORE_SCHEMECOLOR_INDEX" val="2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15661_1*l_h_i*1_1_1"/>
  <p:tag name="KSO_WM_TEMPLATE_CATEGORY" val="diagram"/>
  <p:tag name="KSO_WM_TEMPLATE_INDEX" val="20215661"/>
  <p:tag name="KSO_WM_UNIT_LAYERLEVEL" val="1_1_1"/>
  <p:tag name="KSO_WM_TAG_VERSION" val="1.0"/>
  <p:tag name="KSO_WM_BEAUTIFY_FLAG" val="#wm#"/>
  <p:tag name="KSO_WM_DIAGRAM_GROUP_CODE" val="l1-1"/>
  <p:tag name="KSO_WM_UNIT_TEXT_FILL_FORE_SCHEMECOLOR_INDEX" val="14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2_2"/>
  <p:tag name="KSO_WM_UNIT_ID" val="diagram20215661_1*l_h_i*1_2_2"/>
  <p:tag name="KSO_WM_TEMPLATE_CATEGORY" val="diagram"/>
  <p:tag name="KSO_WM_TEMPLATE_INDEX" val="20215661"/>
  <p:tag name="KSO_WM_UNIT_LAYERLEVEL" val="1_1_1"/>
  <p:tag name="KSO_WM_TAG_VERSION" val="1.0"/>
  <p:tag name="KSO_WM_BEAUTIFY_FLAG" val="#wm#"/>
  <p:tag name="KSO_WM_DIAGRAM_GROUP_CODE" val="l1-1"/>
  <p:tag name="KSO_WM_UNIT_FILL_FORE_SCHEMECOLOR_INDEX" val="10"/>
  <p:tag name="KSO_WM_UNIT_FILL_TYPE" val="1"/>
  <p:tag name="KSO_WM_UNIT_LINE_FORE_SCHEMECOLOR_INDEX" val="10"/>
  <p:tag name="KSO_WM_UNIT_LINE_FILL_TYPE" val="2"/>
  <p:tag name="KSO_WM_UNIT_TEXT_FILL_FORE_SCHEMECOLOR_INDEX" val="2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15661_1*l_h_i*1_2_1"/>
  <p:tag name="KSO_WM_TEMPLATE_CATEGORY" val="diagram"/>
  <p:tag name="KSO_WM_TEMPLATE_INDEX" val="20215661"/>
  <p:tag name="KSO_WM_UNIT_LAYERLEVEL" val="1_1_1"/>
  <p:tag name="KSO_WM_TAG_VERSION" val="1.0"/>
  <p:tag name="KSO_WM_BEAUTIFY_FLAG" val="#wm#"/>
  <p:tag name="KSO_WM_DIAGRAM_GROUP_CODE" val="l1-1"/>
  <p:tag name="KSO_WM_UNIT_TEXT_FILL_FORE_SCHEMECOLOR_INDEX" val="14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3_2"/>
  <p:tag name="KSO_WM_UNIT_ID" val="diagram20215661_1*l_h_i*1_3_2"/>
  <p:tag name="KSO_WM_TEMPLATE_CATEGORY" val="diagram"/>
  <p:tag name="KSO_WM_TEMPLATE_INDEX" val="20215661"/>
  <p:tag name="KSO_WM_UNIT_LAYERLEVEL" val="1_1_1"/>
  <p:tag name="KSO_WM_TAG_VERSION" val="1.0"/>
  <p:tag name="KSO_WM_BEAUTIFY_FLAG" val="#wm#"/>
  <p:tag name="KSO_WM_DIAGRAM_GROUP_CODE" val="l1-1"/>
  <p:tag name="KSO_WM_UNIT_FILL_FORE_SCHEMECOLOR_INDEX" val="10"/>
  <p:tag name="KSO_WM_UNIT_FILL_TYPE" val="1"/>
  <p:tag name="KSO_WM_UNIT_LINE_FORE_SCHEMECOLOR_INDEX" val="10"/>
  <p:tag name="KSO_WM_UNIT_LINE_FILL_TYPE" val="2"/>
  <p:tag name="KSO_WM_UNIT_TEXT_FILL_FORE_SCHEMECOLOR_INDEX" val="2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diagram20215661_1*l_h_i*1_3_1"/>
  <p:tag name="KSO_WM_TEMPLATE_CATEGORY" val="diagram"/>
  <p:tag name="KSO_WM_TEMPLATE_INDEX" val="20215661"/>
  <p:tag name="KSO_WM_UNIT_LAYERLEVEL" val="1_1_1"/>
  <p:tag name="KSO_WM_TAG_VERSION" val="1.0"/>
  <p:tag name="KSO_WM_BEAUTIFY_FLAG" val="#wm#"/>
  <p:tag name="KSO_WM_DIAGRAM_GROUP_CODE" val="l1-1"/>
  <p:tag name="KSO_WM_UNIT_TEXT_FILL_FORE_SCHEMECOLOR_INDEX" val="14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15661_1*l_h_a*1_1_1"/>
  <p:tag name="KSO_WM_TEMPLATE_CATEGORY" val="diagram"/>
  <p:tag name="KSO_WM_TEMPLATE_INDEX" val="20215661"/>
  <p:tag name="KSO_WM_UNIT_LAYERLEVEL" val="1_1_1"/>
  <p:tag name="KSO_WM_TAG_VERSION" val="1.0"/>
  <p:tag name="KSO_WM_DIAGRAM_GROUP_CODE" val="l1-1"/>
  <p:tag name="KSO_WM_UNIT_PRESET_TEXT" val="此处添加标题"/>
  <p:tag name="KSO_WM_UNIT_TEXT_FILL_FORE_SCHEMECOLOR_INDEX" val="13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4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15661_1*l_h_f*1_1_1"/>
  <p:tag name="KSO_WM_TEMPLATE_CATEGORY" val="diagram"/>
  <p:tag name="KSO_WM_TEMPLATE_INDEX" val="20215661"/>
  <p:tag name="KSO_WM_UNIT_LAYERLEVEL" val="1_1_1"/>
  <p:tag name="KSO_WM_TAG_VERSION" val="1.0"/>
  <p:tag name="KSO_WM_DIAGRAM_GROUP_CODE" val="l1-1"/>
  <p:tag name="KSO_WM_UNIT_PRESET_TEXT" val="单击此处输入你的正文，文字是您思想的提炼，为了最终演示发布的良好效果"/>
  <p:tag name="KSO_WM_UNIT_TEXT_FILL_FORE_SCHEMECOLOR_INDEX" val="13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15661_1*l_h_a*1_2_1"/>
  <p:tag name="KSO_WM_TEMPLATE_CATEGORY" val="diagram"/>
  <p:tag name="KSO_WM_TEMPLATE_INDEX" val="20215661"/>
  <p:tag name="KSO_WM_UNIT_LAYERLEVEL" val="1_1_1"/>
  <p:tag name="KSO_WM_TAG_VERSION" val="1.0"/>
  <p:tag name="KSO_WM_DIAGRAM_GROUP_CODE" val="l1-1"/>
  <p:tag name="KSO_WM_UNIT_PRESET_TEXT" val="此处添加标题"/>
  <p:tag name="KSO_WM_UNIT_TEXT_FILL_FORE_SCHEMECOLOR_INDEX" val="13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5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15661_1*l_h_f*1_2_1"/>
  <p:tag name="KSO_WM_TEMPLATE_CATEGORY" val="diagram"/>
  <p:tag name="KSO_WM_TEMPLATE_INDEX" val="20215661"/>
  <p:tag name="KSO_WM_UNIT_LAYERLEVEL" val="1_1_1"/>
  <p:tag name="KSO_WM_TAG_VERSION" val="1.0"/>
  <p:tag name="KSO_WM_DIAGRAM_GROUP_CODE" val="l1-1"/>
  <p:tag name="KSO_WM_UNIT_PRESET_TEXT" val="单击此处输入你的正文，文字是您思想的提炼，为了最终演示发布的良好效果"/>
  <p:tag name="KSO_WM_UNIT_TEXT_FILL_FORE_SCHEMECOLOR_INDEX" val="13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5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15661_1*l_h_a*1_3_1"/>
  <p:tag name="KSO_WM_TEMPLATE_CATEGORY" val="diagram"/>
  <p:tag name="KSO_WM_TEMPLATE_INDEX" val="20215661"/>
  <p:tag name="KSO_WM_UNIT_LAYERLEVEL" val="1_1_1"/>
  <p:tag name="KSO_WM_TAG_VERSION" val="1.0"/>
  <p:tag name="KSO_WM_BEAUTIFY_FLAG" val="#wm#"/>
  <p:tag name="KSO_WM_DIAGRAM_GROUP_CODE" val="l1-1"/>
  <p:tag name="KSO_WM_UNIT_PRESET_TEXT" val="此处添加标题"/>
  <p:tag name="KSO_WM_UNIT_TEXT_FILL_FORE_SCHEMECOLOR_INDEX" val="13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53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15661_1*l_h_f*1_3_1"/>
  <p:tag name="KSO_WM_TEMPLATE_CATEGORY" val="diagram"/>
  <p:tag name="KSO_WM_TEMPLATE_INDEX" val="20215661"/>
  <p:tag name="KSO_WM_UNIT_LAYERLEVEL" val="1_1_1"/>
  <p:tag name="KSO_WM_TAG_VERSION" val="1.0"/>
  <p:tag name="KSO_WM_DIAGRAM_GROUP_CODE" val="l1-1"/>
  <p:tag name="KSO_WM_UNIT_PRESET_TEXT" val="单击此处输入你的正文，文字是您思想的提炼，为了最终演示发布的良好效果"/>
  <p:tag name="KSO_WM_UNIT_TEXT_FILL_FORE_SCHEMECOLOR_INDEX" val="13"/>
  <p:tag name="KSO_WM_UNIT_TEXT_FILL_TYPE" val="1"/>
  <p:tag name="KSO_WM_UNIT_USESOURCEFORMAT_APPLY" val="1"/>
  <p:tag name="KSO_WM_DIAGRAM_VIRTUALLY_FRAME" val="{&quot;height&quot;:319.9390551181103,&quot;left&quot;:74.52866141732284,&quot;top&quot;:146.08527559055116,&quot;width&quot;:682.2559842519684}"/>
</p:tagLst>
</file>

<file path=ppt/tags/tag25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661_1*a*1"/>
  <p:tag name="KSO_WM_TEMPLATE_CATEGORY" val="diagram"/>
  <p:tag name="KSO_WM_TEMPLATE_INDEX" val="20215661"/>
  <p:tag name="KSO_WM_UNIT_LAYERLEVEL" val="1"/>
  <p:tag name="KSO_WM_TAG_VERSION" val="1.0"/>
  <p:tag name="KSO_WM_BEAUTIFY_FLAG" val="#wm#"/>
  <p:tag name="KSO_WM_DIAGRAM_GROUP_CODE" val="l1-1"/>
  <p:tag name="KSO_WM_UNIT_PRESET_TEXT" val="输入大标题"/>
  <p:tag name="KSO_WM_UNIT_TEXT_FILL_FORE_SCHEMECOLOR_INDEX" val="13"/>
  <p:tag name="KSO_WM_UNIT_TEXT_FILL_TYPE" val="1"/>
  <p:tag name="KSO_WM_UNIT_USESOURCEFORMAT_APPLY" val="1"/>
</p:tagLst>
</file>

<file path=ppt/tags/tag255.xml><?xml version="1.0" encoding="utf-8"?>
<p:tagLst xmlns:p="http://schemas.openxmlformats.org/presentationml/2006/main">
  <p:tag name="KSO_WM_SLIDE_ID" val="diagram20215661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3"/>
  <p:tag name="KSO_WM_SLIDE_INDEX" val="1"/>
  <p:tag name="KSO_WM_SLIDE_SIZE" val="691.036*308.763"/>
  <p:tag name="KSO_WM_SLIDE_POSITION" val="65.7491*157.262"/>
  <p:tag name="KSO_WM_TAG_VERSION" val="1.0"/>
  <p:tag name="KSO_WM_BEAUTIFY_FLAG" val="#wm#"/>
  <p:tag name="KSO_WM_TEMPLATE_CATEGORY" val="diagram"/>
  <p:tag name="KSO_WM_TEMPLATE_INDEX" val="20215661"/>
  <p:tag name="KSO_WM_SLIDE_LAYOUT" val="a_b_l"/>
  <p:tag name="KSO_WM_SLIDE_LAYOUT_CNT" val="1_1_1"/>
  <p:tag name="KSO_WM_DIAGRAM_GROUP_CODE" val="l1-1"/>
  <p:tag name="KSO_WM_SLIDE_DIAGTYPE" val="l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669_1*i*1"/>
  <p:tag name="KSO_WM_UNIT_LAYERLEVEL" val="1"/>
  <p:tag name="KSO_WM_TAG_VERSION" val="1.0"/>
  <p:tag name="KSO_WM_BEAUTIFY_FLAG" val="#wm#"/>
  <p:tag name="KSO_WM_UNIT_TYPE" val="i"/>
  <p:tag name="KSO_WM_UNIT_INDEX" val="1"/>
  <p:tag name="KSO_WM_TEMPLATE_CATEGORY" val="diagram"/>
  <p:tag name="KSO_WM_TEMPLATE_INDEX" val="20201669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669_1*i*2"/>
  <p:tag name="KSO_WM_UNIT_LAYERLEVEL" val="1"/>
  <p:tag name="KSO_WM_TAG_VERSION" val="1.0"/>
  <p:tag name="KSO_WM_BEAUTIFY_FLAG" val="#wm#"/>
  <p:tag name="KSO_WM_UNIT_TYPE" val="i"/>
  <p:tag name="KSO_WM_UNIT_INDEX" val="2"/>
  <p:tag name="KSO_WM_TEMPLATE_CATEGORY" val="diagram"/>
  <p:tag name="KSO_WM_TEMPLATE_INDEX" val="20201669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669_1*i*3"/>
  <p:tag name="KSO_WM_TEMPLATE_CATEGORY" val="diagram"/>
  <p:tag name="KSO_WM_TEMPLATE_INDEX" val="20201669"/>
  <p:tag name="KSO_WM_UNIT_LAYERLEVEL" val="1"/>
  <p:tag name="KSO_WM_TAG_VERSION" val="1.0"/>
  <p:tag name="KSO_WM_BEAUTIFY_FLAG" val="#wm#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669_1*i*4"/>
  <p:tag name="KSO_WM_UNIT_LAYERLEVEL" val="1"/>
  <p:tag name="KSO_WM_TAG_VERSION" val="1.0"/>
  <p:tag name="KSO_WM_BEAUTIFY_FLAG" val="#wm#"/>
  <p:tag name="KSO_WM_UNIT_TYPE" val="i"/>
  <p:tag name="KSO_WM_UNIT_INDEX" val="4"/>
  <p:tag name="KSO_WM_TEMPLATE_CATEGORY" val="diagram"/>
  <p:tag name="KSO_WM_TEMPLATE_INDEX" val="20201669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1669_1*i*5"/>
  <p:tag name="KSO_WM_UNIT_LAYERLEVEL" val="1"/>
  <p:tag name="KSO_WM_TAG_VERSION" val="1.0"/>
  <p:tag name="KSO_WM_BEAUTIFY_FLAG" val="#wm#"/>
  <p:tag name="KSO_WM_UNIT_TYPE" val="i"/>
  <p:tag name="KSO_WM_UNIT_INDEX" val="5"/>
  <p:tag name="KSO_WM_TEMPLATE_CATEGORY" val="diagram"/>
  <p:tag name="KSO_WM_TEMPLATE_INDEX" val="20201669"/>
</p:tagLst>
</file>

<file path=ppt/tags/tag261.xml><?xml version="1.0" encoding="utf-8"?>
<p:tagLst xmlns:p="http://schemas.openxmlformats.org/presentationml/2006/main">
  <p:tag name="KSO_WM_UNIT_ISCONTENTSTITLE" val="0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669_1*a*1"/>
  <p:tag name="KSO_WM_TEMPLATE_CATEGORY" val="diagram"/>
  <p:tag name="KSO_WM_TEMPLATE_INDEX" val="20201669"/>
  <p:tag name="KSO_WM_UNIT_LAYERLEVEL" val="1"/>
  <p:tag name="KSO_WM_TAG_VERSION" val="1.0"/>
  <p:tag name="KSO_WM_BEAUTIFY_FLAG" val="#wm#"/>
</p:tagLst>
</file>

<file path=ppt/tags/tag262.xml><?xml version="1.0" encoding="utf-8"?>
<p:tagLst xmlns:p="http://schemas.openxmlformats.org/presentationml/2006/main">
  <p:tag name="KSO_WM_UNIT_ISCONTENTSTITLE" val="0"/>
  <p:tag name="KSO_WM_UNIT_NOCLEAR" val="0"/>
  <p:tag name="KSO_WM_UNIT_VALUE" val="3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diagram20201669_1*b*1"/>
  <p:tag name="KSO_WM_TEMPLATE_CATEGORY" val="diagram"/>
  <p:tag name="KSO_WM_TEMPLATE_INDEX" val="20201669"/>
  <p:tag name="KSO_WM_UNIT_LAYERLEVEL" val="1"/>
  <p:tag name="KSO_WM_TAG_VERSION" val="1.0"/>
  <p:tag name="KSO_WM_BEAUTIFY_FLAG" val="#wm#"/>
  <p:tag name="KSO_WM_UNIT_PRESET_TEXT" val="感谢您的阅读"/>
</p:tagLst>
</file>

<file path=ppt/tags/tag263.xml><?xml version="1.0" encoding="utf-8"?>
<p:tagLst xmlns:p="http://schemas.openxmlformats.org/presentationml/2006/main">
  <p:tag name="KSO_WM_SLIDE_ID" val="diagram20201669_1"/>
  <p:tag name="KSO_WM_TEMPLATE_SUBCATEGORY" val="15"/>
  <p:tag name="KSO_WM_SLIDE_TYPE" val="endPag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1669"/>
  <p:tag name="KSO_WM_SLIDE_LAYOUT" val="a_b"/>
  <p:tag name="KSO_WM_SLIDE_LAYOUT_CNT" val="1_1"/>
</p:tagLst>
</file>

<file path=ppt/tags/tag264.xml><?xml version="1.0" encoding="utf-8"?>
<p:tagLst xmlns:p="http://schemas.openxmlformats.org/presentationml/2006/main">
  <p:tag name="commondata" val="eyJoZGlkIjoiZmJlNTRkODU4Mzc2YjVhMzdlN2ZiN2EyZjE2YWUxN2EifQ==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TAG_VERSION" val="1.0"/>
  <p:tag name="KSO_WM_TEMPLATE_CATEGORY" val="diagram"/>
  <p:tag name="KSO_WM_TEMPLATE_INDEX" val="20189196"/>
</p:tagLst>
</file>

<file path=ppt/tags/tag64.xml><?xml version="1.0" encoding="utf-8"?>
<p:tagLst xmlns:p="http://schemas.openxmlformats.org/presentationml/2006/main">
  <p:tag name="KSO_WM_TAG_VERSION" val="1.0"/>
  <p:tag name="KSO_WM_TEMPLATE_CATEGORY" val="diagram"/>
  <p:tag name="KSO_WM_TEMPLATE_INDEX" val="20189196"/>
</p:tagLst>
</file>

<file path=ppt/tags/tag65.xml><?xml version="1.0" encoding="utf-8"?>
<p:tagLst xmlns:p="http://schemas.openxmlformats.org/presentationml/2006/main">
  <p:tag name="KSO_WM_TEMPLATE_CATEGORY" val="diagram"/>
  <p:tag name="KSO_WM_TEMPLATE_INDEX" val="20189196"/>
  <p:tag name="KSO_WM_TAG_VERSION" val="1.0"/>
  <p:tag name="KSO_WM_BEAUTIFY_FLAG" val="#wm#"/>
  <p:tag name="KSO_WM_TEMPLATE_SUBCATEGORY" val="ai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黑灰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3F3F3F"/>
      </a:accent1>
      <a:accent2>
        <a:srgbClr val="A2A2A2"/>
      </a:accent2>
      <a:accent3>
        <a:srgbClr val="3F3F3F"/>
      </a:accent3>
      <a:accent4>
        <a:srgbClr val="A2A2A2"/>
      </a:accent4>
      <a:accent5>
        <a:srgbClr val="3F3F3F"/>
      </a:accent5>
      <a:accent6>
        <a:srgbClr val="A2A2A2"/>
      </a:accent6>
      <a:hlink>
        <a:srgbClr val="0563C1"/>
      </a:hlink>
      <a:folHlink>
        <a:srgbClr val="954D72"/>
      </a:folHlink>
    </a:clrScheme>
    <a:fontScheme name="rrprhoex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SM 预置配色-浅色">
      <a:dk1>
        <a:srgbClr val="000000"/>
      </a:dk1>
      <a:lt1>
        <a:srgbClr val="FFFFFF"/>
      </a:lt1>
      <a:dk2>
        <a:srgbClr val="F5F5F8"/>
      </a:dk2>
      <a:lt2>
        <a:srgbClr val="FFFFFF"/>
      </a:lt2>
      <a:accent1>
        <a:srgbClr val="577CCE"/>
      </a:accent1>
      <a:accent2>
        <a:srgbClr val="5999AF"/>
      </a:accent2>
      <a:accent3>
        <a:srgbClr val="5BA080"/>
      </a:accent3>
      <a:accent4>
        <a:srgbClr val="8BAA69"/>
      </a:accent4>
      <a:accent5>
        <a:srgbClr val="D6B250"/>
      </a:accent5>
      <a:accent6>
        <a:srgbClr val="E79647"/>
      </a:accent6>
      <a:hlink>
        <a:srgbClr val="0000FF"/>
      </a:hlink>
      <a:folHlink>
        <a:srgbClr val="FF00F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通用111111111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276AA"/>
      </a:accent1>
      <a:accent2>
        <a:srgbClr val="178AA1"/>
      </a:accent2>
      <a:accent3>
        <a:srgbClr val="40A693"/>
      </a:accent3>
      <a:accent4>
        <a:srgbClr val="5268A5"/>
      </a:accent4>
      <a:accent5>
        <a:srgbClr val="5E5CA2"/>
      </a:accent5>
      <a:accent6>
        <a:srgbClr val="778495"/>
      </a:accent6>
      <a:hlink>
        <a:srgbClr val="4276AA"/>
      </a:hlink>
      <a:folHlink>
        <a:srgbClr val="BFBFB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2541</Words>
  <Application>WPS 演示</Application>
  <PresentationFormat>宽屏</PresentationFormat>
  <Paragraphs>171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10</vt:i4>
      </vt:variant>
    </vt:vector>
  </HeadingPairs>
  <TitlesOfParts>
    <vt:vector size="29" baseType="lpstr">
      <vt:lpstr>Arial</vt:lpstr>
      <vt:lpstr>宋体</vt:lpstr>
      <vt:lpstr>Wingdings</vt:lpstr>
      <vt:lpstr>Wingdings</vt:lpstr>
      <vt:lpstr>微软雅黑</vt:lpstr>
      <vt:lpstr>汉仪旗黑-85S</vt:lpstr>
      <vt:lpstr>黑体</vt:lpstr>
      <vt:lpstr>Roboto</vt:lpstr>
      <vt:lpstr>Times New Roman</vt:lpstr>
      <vt:lpstr>Fira Sans Medium</vt:lpstr>
      <vt:lpstr>ksdb</vt:lpstr>
      <vt:lpstr>Poppins SemiBold</vt:lpstr>
      <vt:lpstr>Verdana</vt:lpstr>
      <vt:lpstr>Arial Unicode MS</vt:lpstr>
      <vt:lpstr>Calibri</vt:lpstr>
      <vt:lpstr>WPS</vt:lpstr>
      <vt:lpstr>1_Office 主题​​</vt:lpstr>
      <vt:lpstr>2_Office 主题​​</vt:lpstr>
      <vt:lpstr>3_Office 主题​​</vt:lpstr>
      <vt:lpstr>智能点餐系统</vt:lpstr>
      <vt:lpstr>背景介绍</vt:lpstr>
      <vt:lpstr>系统简述</vt:lpstr>
      <vt:lpstr>系统业务功能介绍</vt:lpstr>
      <vt:lpstr>设计需求</vt:lpstr>
      <vt:lpstr>智能订餐系统云原生架构</vt:lpstr>
      <vt:lpstr>PowerPoint 演示文稿</vt:lpstr>
      <vt:lpstr>系统优势</vt:lpstr>
      <vt:lpstr>PowerPoint 演示文稿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孤旅</cp:lastModifiedBy>
  <cp:revision>158</cp:revision>
  <dcterms:created xsi:type="dcterms:W3CDTF">2019-06-19T02:08:00Z</dcterms:created>
  <dcterms:modified xsi:type="dcterms:W3CDTF">2024-10-30T07:25:21Z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A499CD65337047E1A2C67D10A56CEC87_12</vt:lpwstr>
  </property>
</Properties>
</file>